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4" r:id="rId1"/>
  </p:sldMasterIdLst>
  <p:notesMasterIdLst>
    <p:notesMasterId r:id="rId7"/>
  </p:notesMasterIdLst>
  <p:sldIdLst>
    <p:sldId id="445" r:id="rId2"/>
    <p:sldId id="387" r:id="rId3"/>
    <p:sldId id="386" r:id="rId4"/>
    <p:sldId id="463" r:id="rId5"/>
    <p:sldId id="483" r:id="rId6"/>
  </p:sldIdLst>
  <p:sldSz cx="12192000" cy="6858000"/>
  <p:notesSz cx="6858000" cy="9144000"/>
  <p:embeddedFontLst>
    <p:embeddedFont>
      <p:font typeface="Noto Serif JP" panose="020B0600070205080204" charset="-128"/>
      <p:regular r:id="rId8"/>
      <p:bold r:id="rId9"/>
    </p:embeddedFont>
    <p:embeddedFont>
      <p:font typeface="Shippori Mincho ExtraBold" panose="020B0600070205080204" charset="-128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Noto Sans JP SemiBold" panose="020B0200000000000000" pitchFamily="50" charset="-128"/>
      <p:bold r:id="rId13"/>
    </p:embeddedFont>
    <p:embeddedFont>
      <p:font typeface="Segoe UI" panose="020B0502040204020203" pitchFamily="34" charset="0"/>
      <p:regular r:id="rId14"/>
      <p:bold r:id="rId15"/>
      <p:italic r:id="rId16"/>
      <p:boldItalic r:id="rId17"/>
    </p:embeddedFont>
    <p:embeddedFont>
      <p:font typeface="游ゴシック" panose="020B0400000000000000" pitchFamily="50" charset="-128"/>
      <p:regular r:id="rId18"/>
      <p:bold r:id="rId19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pos="4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90D7"/>
    <a:srgbClr val="063666"/>
    <a:srgbClr val="DA1E1D"/>
    <a:srgbClr val="EA1968"/>
    <a:srgbClr val="04C8B5"/>
    <a:srgbClr val="D19B01"/>
    <a:srgbClr val="3366FF"/>
    <a:srgbClr val="FD655C"/>
    <a:srgbClr val="2678E6"/>
    <a:srgbClr val="66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87" autoAdjust="0"/>
    <p:restoredTop sz="97386" autoAdjust="0"/>
  </p:normalViewPr>
  <p:slideViewPr>
    <p:cSldViewPr snapToGrid="0">
      <p:cViewPr varScale="1">
        <p:scale>
          <a:sx n="110" d="100"/>
          <a:sy n="110" d="100"/>
        </p:scale>
        <p:origin x="1746" y="78"/>
      </p:cViewPr>
      <p:guideLst>
        <p:guide pos="1005"/>
        <p:guide orient="horz" pos="1026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50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8DFEC-518B-42AE-9820-12A499108854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4926-2FC1-4DBF-AE66-176FA9A5CB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5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AE2BB464-ADE0-BF48-85DC-A5A90B829D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BC796142-5D03-BC5C-64AF-2D2DCCAA0B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0429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65FBE531-6B94-18FD-2F53-9838140645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53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92D127B9-FBF0-928F-38A9-52EE97BD18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1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39B3C051-B88F-E2A0-21ED-40D1CC3DFD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425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D0EE9C2B-652E-F803-0114-9CC6B321A4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5533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4" name="図プレースホルダー 2">
            <a:extLst>
              <a:ext uri="{FF2B5EF4-FFF2-40B4-BE49-F238E27FC236}">
                <a16:creationId xmlns:a16="http://schemas.microsoft.com/office/drawing/2014/main" id="{83EE7989-37AF-7866-34F3-B0536A83F9F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5" name="図プレースホルダー 2">
            <a:extLst>
              <a:ext uri="{FF2B5EF4-FFF2-40B4-BE49-F238E27FC236}">
                <a16:creationId xmlns:a16="http://schemas.microsoft.com/office/drawing/2014/main" id="{13F8C88A-FB19-0EAB-9241-BD1A44499D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0429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1" name="図プレースホルダー 2">
            <a:extLst>
              <a:ext uri="{FF2B5EF4-FFF2-40B4-BE49-F238E27FC236}">
                <a16:creationId xmlns:a16="http://schemas.microsoft.com/office/drawing/2014/main" id="{8AF1D145-BFAC-A9C8-41C7-7EA7AFB6D2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353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2" name="図プレースホルダー 2">
            <a:extLst>
              <a:ext uri="{FF2B5EF4-FFF2-40B4-BE49-F238E27FC236}">
                <a16:creationId xmlns:a16="http://schemas.microsoft.com/office/drawing/2014/main" id="{9053AE46-5600-DFEA-9449-84C68B00FAB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31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3" name="図プレースホルダー 2">
            <a:extLst>
              <a:ext uri="{FF2B5EF4-FFF2-40B4-BE49-F238E27FC236}">
                <a16:creationId xmlns:a16="http://schemas.microsoft.com/office/drawing/2014/main" id="{FC84D882-B55F-C48B-87B2-9A2CE71290A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425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4" name="図プレースホルダー 2">
            <a:extLst>
              <a:ext uri="{FF2B5EF4-FFF2-40B4-BE49-F238E27FC236}">
                <a16:creationId xmlns:a16="http://schemas.microsoft.com/office/drawing/2014/main" id="{DC0AF908-1BF1-A41E-FFCA-75E189550F0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5533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2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60B1AEEA-1BD0-EC21-6805-A1AEEAD81E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73213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3867BBF5-F9B6-863E-74FB-39B8D6E68B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93771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8" name="図プレースホルダー 2">
            <a:extLst>
              <a:ext uri="{FF2B5EF4-FFF2-40B4-BE49-F238E27FC236}">
                <a16:creationId xmlns:a16="http://schemas.microsoft.com/office/drawing/2014/main" id="{D4CFE9E2-1AE8-AC06-C549-2F702B4C3D1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73213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2">
            <a:extLst>
              <a:ext uri="{FF2B5EF4-FFF2-40B4-BE49-F238E27FC236}">
                <a16:creationId xmlns:a16="http://schemas.microsoft.com/office/drawing/2014/main" id="{F8C6FE60-4F6A-47A5-4CB6-E0456623048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93771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3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図プレースホルダー 2">
            <a:extLst>
              <a:ext uri="{FF2B5EF4-FFF2-40B4-BE49-F238E27FC236}">
                <a16:creationId xmlns:a16="http://schemas.microsoft.com/office/drawing/2014/main" id="{1E701294-23D2-452B-9480-84973C2F703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960280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4F9109C6-7334-416D-8FD0-9D54227A2F7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58532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B8C2C78-0A23-ADE0-8BD8-1AC6B50C363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960280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9F567AFE-AB5D-6AC5-E1E4-326BC133BA7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58532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0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0B19B25-D9C4-C98E-CE70-88E14E584B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0FFFC3EE-DD6B-C460-8DE1-E7E29E2159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355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7B6EEEBD-9A5B-E882-C4BF-1A3C60EDF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11496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5" name="図プレースホルダー 2">
            <a:extLst>
              <a:ext uri="{FF2B5EF4-FFF2-40B4-BE49-F238E27FC236}">
                <a16:creationId xmlns:a16="http://schemas.microsoft.com/office/drawing/2014/main" id="{BF7F3977-FEB3-C0BC-52F4-D35103C4B6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3213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ED69DFAA-BCB6-4B44-B896-9FED8749DA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2355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C6DF67BB-F9E5-9527-14EA-F224B41781E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11496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3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9D3C12DA-D637-8A81-6417-620C5B73E9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97EBC116-1248-8352-AB84-9A7A7296DD2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92354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4" name="図プレースホルダー 2">
            <a:extLst>
              <a:ext uri="{FF2B5EF4-FFF2-40B4-BE49-F238E27FC236}">
                <a16:creationId xmlns:a16="http://schemas.microsoft.com/office/drawing/2014/main" id="{72A5170C-F1AD-2461-EBCE-A1E87B1251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11495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60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9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AA93B0-8936-1713-2BD5-C96C60C24477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8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8418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8107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5845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6053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72511" y="5"/>
            <a:ext cx="10197299" cy="6859833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id="{B9EB8096-167F-8C2F-B167-D899E362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72" y="2947842"/>
            <a:ext cx="10515600" cy="1325563"/>
          </a:xfrm>
        </p:spPr>
        <p:txBody>
          <a:bodyPr vert="horz" lIns="91440" tIns="45720" rIns="91440" bIns="45720" rtlCol="0" anchor="ctr">
            <a:normAutofit lnSpcReduction="10000"/>
          </a:bodyPr>
          <a:lstStyle>
            <a:lvl1pPr algn="r">
              <a:defRPr lang="ja-JP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/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862" y="364642"/>
            <a:ext cx="200791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4326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9670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Noto Serif JP" panose="020B0600070205080204" charset="-128"/>
                <a:ea typeface="Noto Serif JP" panose="020B0600070205080204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517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D9521-9242-0900-BA4F-B8907D03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5BCC76-792F-5D34-89A0-A679C024D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8B5BC3-A3D4-B1F0-39C3-0969BBBC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33601C-518E-BEFC-5B90-71EC0250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53BE63-5008-0460-8ED7-6A049768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3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244B8-9445-31A6-8CF0-FC3D70C6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8E1C9-5251-4835-5D8D-709A8599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CE9FAC-173B-10B7-9A32-E1D736D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E3951E-206E-6D74-03E6-A874915D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5CA01-0465-F9AB-CE9D-A12275EF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21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50850-91B6-CE27-A298-31F2673D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61572-F721-72E9-28CB-9E0580B31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F2C6B-17AA-7411-2BB7-73ACA0E1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C0D78-B3C7-B2FA-262D-BEFC967B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94794-FB0F-BA9D-92B5-D4508F8F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595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0F54D7-E242-33E2-9B33-356B0F90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8688BB-696C-9602-48B2-6E3E3B50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4C452A-3729-1C21-7473-BE1B9AEE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E2AEBA-0547-DCE2-B366-18457C1D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21CEA-AF2A-E011-A038-39FC6060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F197A8-C2C9-6151-4997-842C875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84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34F4A4-E865-86DD-C107-B6651C11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62325F-E77A-F1D2-FBB3-2B658400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D95BA5-96BE-F43A-5692-5414BE693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BF0C4B3-487D-10F7-8E23-47FDC56B8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B4A8606-7EA3-312D-5C4F-284FB357A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9952F4-40CA-01EB-0845-A8D80CBF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A5E76FE-DD24-0F73-0094-D66B41D0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A981056-47F6-F5B8-8F77-AA93F3A3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744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03CED-1583-BD86-5957-74561B0F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67D652-F274-CCB4-5521-BFF9CED0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DAA714-3B30-47FA-7638-E537B45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A64CDF-B690-1BC8-F713-0A9C0011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670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A1B21ED-A0D6-B5E9-7196-A5F3D3D6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2EB9BE-769D-650E-BB08-8744E1C9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13E37-0E6C-5BAF-897E-1F5AB990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8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3780C843-0CF0-598D-D64C-39FBC1F66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9E1F78B-58D0-A6F8-7E90-165D2039F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1" y="2043316"/>
            <a:ext cx="3859064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03945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FC63A-2766-F7B4-DCA4-55C70B28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1649E3-33C7-27F3-C10F-E4562D08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7F12B8-27BC-1280-CBCA-B7E419C5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482722-A5B1-4918-805B-D4ED73ED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D2752C-4576-C39B-5E31-FBE7ADE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BB6C51-A748-EDF4-AF2C-C98430E9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72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65C332-BA06-30C0-EAD2-9880E6EC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936160-18FE-3A8B-2627-91E11A9D7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F9A54A-1829-ECEC-2F6A-5E873220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C6B7C6-8135-7BAD-3559-A36605EF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61BFD6-2DF4-1E45-F1FB-588FF47E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2CCBF8-9350-7D74-4E2F-55C98000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916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4A28A-7845-EB2D-8D59-BEC5A46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6F9895-3B22-5535-FC16-B75F947C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446121-2D52-208B-1423-6C464222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D5A58-041B-7A45-3C18-16B7F5CE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C1D483-9323-2429-4C8F-E1D2E45A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5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885D450-78FF-4484-2B76-048E7B2A3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F8476C0-7DC4-5AD9-C9B9-89EF3E1F3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97772-9CE8-5B18-B18D-A1C23E37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1AFCB-8235-78EC-1FA2-2073F82C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92B64F-148A-5F22-3218-CAFB674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6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645" y="4990437"/>
            <a:ext cx="4974125" cy="8309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erif JP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2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99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6424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354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1694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wrap="square">
            <a:spAutoFit/>
          </a:bodyPr>
          <a:lstStyle>
            <a:lvl1pPr>
              <a:defRPr lang="ja-JP" altLang="en-US" sz="2800" b="1" spc="300">
                <a:solidFill>
                  <a:srgbClr val="153F9A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86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中扉">
    <p:bg>
      <p:bgPr>
        <a:solidFill>
          <a:srgbClr val="06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4">
            <a:extLst>
              <a:ext uri="{FF2B5EF4-FFF2-40B4-BE49-F238E27FC236}">
                <a16:creationId xmlns:a16="http://schemas.microsoft.com/office/drawing/2014/main" id="{98F70E94-B785-6DDC-6247-FAD82D031729}"/>
              </a:ext>
            </a:extLst>
          </p:cNvPr>
          <p:cNvSpPr/>
          <p:nvPr userDrawn="1"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chemeClr val="bg1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CA41BA-15D3-2F9B-A1B1-C7C7D734B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572" y="5875867"/>
            <a:ext cx="1716041" cy="57201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597878"/>
            <a:ext cx="8700094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kumimoji="1" lang="ja-JP" altLang="en-US" sz="48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823" y="1479753"/>
            <a:ext cx="4778515" cy="286232"/>
          </a:xfrm>
          <a:noFill/>
        </p:spPr>
        <p:txBody>
          <a:bodyPr wrap="square">
            <a:spAutoFit/>
          </a:bodyPr>
          <a:lstStyle>
            <a:lvl1pPr marL="0" indent="0" algn="l">
              <a:buFontTx/>
              <a:buNone/>
              <a:defRPr lang="ja-JP" altLang="en-US" sz="1400" b="1" i="0" spc="300" smtClean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AF65F574-C3FF-4F6F-34DD-5359A13BD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1906" y="1293184"/>
            <a:ext cx="8700094" cy="5564816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D9E48C-D55B-C166-0B5C-743D9C386B2D}"/>
              </a:ext>
            </a:extLst>
          </p:cNvPr>
          <p:cNvSpPr txBox="1"/>
          <p:nvPr userDrawn="1"/>
        </p:nvSpPr>
        <p:spPr>
          <a:xfrm>
            <a:off x="2178254" y="6065035"/>
            <a:ext cx="159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r>
              <a:rPr kumimoji="1"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Biz-cruise</a:t>
            </a:r>
            <a:endParaRPr kumimoji="1" lang="ja-JP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8800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85671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A4601-500D-A9A0-DA7C-803EBE73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D3125B-6A04-0205-8874-536B8B5C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6FE9-7628-C947-BAAE-AD376507238F}" type="datetimeFigureOut">
              <a:rPr lang="ja-JP" altLang="en-US" smtClean="0"/>
              <a:pPr/>
              <a:t>2024/7/2</a:t>
            </a:fld>
            <a:endParaRPr kumimoji="1" lang="ko-Kore-KR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24DEDE-DF64-D55B-8DBD-98F9A1D9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C549AB-56EC-7980-F544-7E13FCF7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BF5E-E6AE-7E44-9A84-AFEF1B97FE16}" type="slidenum">
              <a:rPr lang="en-US" altLang="ja-JP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9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289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4728386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897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8" name="図プレースホルダー 13">
            <a:extLst>
              <a:ext uri="{FF2B5EF4-FFF2-40B4-BE49-F238E27FC236}">
                <a16:creationId xmlns:a16="http://schemas.microsoft.com/office/drawing/2014/main" id="{AFB7DFA1-7F34-8167-999C-E5D100D89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321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13">
            <a:extLst>
              <a:ext uri="{FF2B5EF4-FFF2-40B4-BE49-F238E27FC236}">
                <a16:creationId xmlns:a16="http://schemas.microsoft.com/office/drawing/2014/main" id="{682B42F0-B663-C2E6-37CE-5A594BFDC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319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0" name="図プレースホルダー 13">
            <a:extLst>
              <a:ext uri="{FF2B5EF4-FFF2-40B4-BE49-F238E27FC236}">
                <a16:creationId xmlns:a16="http://schemas.microsoft.com/office/drawing/2014/main" id="{BB550953-6893-D894-A262-98277618D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7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1" name="図プレースホルダー 13">
            <a:extLst>
              <a:ext uri="{FF2B5EF4-FFF2-40B4-BE49-F238E27FC236}">
                <a16:creationId xmlns:a16="http://schemas.microsoft.com/office/drawing/2014/main" id="{B96609CA-C8B7-9926-FEE9-24D0DC694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152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6" name="図プレースホルダー 13">
            <a:extLst>
              <a:ext uri="{FF2B5EF4-FFF2-40B4-BE49-F238E27FC236}">
                <a16:creationId xmlns:a16="http://schemas.microsoft.com/office/drawing/2014/main" id="{E36F3BA1-61F5-F2FF-FEF6-70EE5731A6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321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7" name="図プレースホルダー 13">
            <a:extLst>
              <a:ext uri="{FF2B5EF4-FFF2-40B4-BE49-F238E27FC236}">
                <a16:creationId xmlns:a16="http://schemas.microsoft.com/office/drawing/2014/main" id="{FE964AE4-9757-95A0-8670-8AD3B2E03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319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8" name="図プレースホルダー 13">
            <a:extLst>
              <a:ext uri="{FF2B5EF4-FFF2-40B4-BE49-F238E27FC236}">
                <a16:creationId xmlns:a16="http://schemas.microsoft.com/office/drawing/2014/main" id="{D2227C39-9ED9-C3F3-C532-41B866EBB6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317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9" name="図プレースホルダー 13">
            <a:extLst>
              <a:ext uri="{FF2B5EF4-FFF2-40B4-BE49-F238E27FC236}">
                <a16:creationId xmlns:a16="http://schemas.microsoft.com/office/drawing/2014/main" id="{052620D4-7FC1-A79E-A7C7-EF5EF76987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152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9321B8-1D09-B9AB-76DF-7892D119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C0B807-1089-AA99-0F6A-A9FFC065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042E8C-A67B-C52C-1D01-FF0A8678E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B2689C-AC5E-18F6-9E3D-580D19012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9ACB44-4017-922F-0A3E-DD2D92CF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5" r:id="rId2"/>
    <p:sldLayoutId id="2147483694" r:id="rId3"/>
    <p:sldLayoutId id="2147483693" r:id="rId4"/>
    <p:sldLayoutId id="2147483683" r:id="rId5"/>
    <p:sldLayoutId id="2147483692" r:id="rId6"/>
    <p:sldLayoutId id="2147483685" r:id="rId7"/>
    <p:sldLayoutId id="2147483699" r:id="rId8"/>
    <p:sldLayoutId id="2147483681" r:id="rId9"/>
    <p:sldLayoutId id="2147483688" r:id="rId10"/>
    <p:sldLayoutId id="2147483689" r:id="rId11"/>
    <p:sldLayoutId id="2147483691" r:id="rId12"/>
    <p:sldLayoutId id="2147483687" r:id="rId13"/>
    <p:sldLayoutId id="2147483690" r:id="rId14"/>
    <p:sldLayoutId id="2147483686" r:id="rId15"/>
    <p:sldLayoutId id="2147483684" r:id="rId16"/>
    <p:sldLayoutId id="2147483677" r:id="rId17"/>
    <p:sldLayoutId id="2147483698" r:id="rId18"/>
    <p:sldLayoutId id="2147483678" r:id="rId19"/>
    <p:sldLayoutId id="2147483679" r:id="rId20"/>
    <p:sldLayoutId id="2147483680" r:id="rId21"/>
    <p:sldLayoutId id="2147483682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49" r:id="rId34"/>
    <p:sldLayoutId id="2147483650" r:id="rId35"/>
    <p:sldLayoutId id="2147483651" r:id="rId36"/>
    <p:sldLayoutId id="2147483652" r:id="rId37"/>
    <p:sldLayoutId id="2147483654" r:id="rId38"/>
    <p:sldLayoutId id="2147483660" r:id="rId39"/>
    <p:sldLayoutId id="2147483661" r:id="rId40"/>
    <p:sldLayoutId id="2147483663" r:id="rId41"/>
    <p:sldLayoutId id="214748366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niversary-cruise.com/cruiser-type/bbq-ship/lucas/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0.jpg"/><Relationship Id="rId4" Type="http://schemas.openxmlformats.org/officeDocument/2006/relationships/image" Target="../media/image6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6.jpg"/><Relationship Id="rId2" Type="http://schemas.openxmlformats.org/officeDocument/2006/relationships/image" Target="../media/image11.jp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hyperlink" Target="https://biz-cruise.com/download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biz-cruise.com/contact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97290901-5FFE-B8F4-AC30-F2EBCDBAD307}"/>
              </a:ext>
            </a:extLst>
          </p:cNvPr>
          <p:cNvSpPr/>
          <p:nvPr/>
        </p:nvSpPr>
        <p:spPr>
          <a:xfrm>
            <a:off x="6517341" y="2542254"/>
            <a:ext cx="5674659" cy="1769386"/>
          </a:xfrm>
          <a:prstGeom prst="rect">
            <a:avLst/>
          </a:prstGeom>
          <a:solidFill>
            <a:srgbClr val="A590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직사각형 14">
            <a:extLst>
              <a:ext uri="{FF2B5EF4-FFF2-40B4-BE49-F238E27FC236}">
                <a16:creationId xmlns:a16="http://schemas.microsoft.com/office/drawing/2014/main" id="{18A166B1-29D8-B8C5-E570-C1444C09FBA0}"/>
              </a:ext>
            </a:extLst>
          </p:cNvPr>
          <p:cNvSpPr/>
          <p:nvPr/>
        </p:nvSpPr>
        <p:spPr>
          <a:xfrm>
            <a:off x="-26632" y="4459752"/>
            <a:ext cx="12227598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298EF3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58" name="직사각형 14">
            <a:extLst>
              <a:ext uri="{FF2B5EF4-FFF2-40B4-BE49-F238E27FC236}">
                <a16:creationId xmlns:a16="http://schemas.microsoft.com/office/drawing/2014/main" id="{442100A6-A380-311C-31CC-736DFBA9EE7A}"/>
              </a:ext>
            </a:extLst>
          </p:cNvPr>
          <p:cNvSpPr/>
          <p:nvPr/>
        </p:nvSpPr>
        <p:spPr>
          <a:xfrm>
            <a:off x="-26632" y="4538461"/>
            <a:ext cx="12227597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063666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1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E65F25FF-6C34-1636-D5E0-CBB94ED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バルーンリリース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9102146-075F-04C4-920C-48AB135FE70D}"/>
              </a:ext>
            </a:extLst>
          </p:cNvPr>
          <p:cNvSpPr txBox="1"/>
          <p:nvPr/>
        </p:nvSpPr>
        <p:spPr>
          <a:xfrm>
            <a:off x="10031604" y="2799730"/>
            <a:ext cx="1616889" cy="31221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sz="1400" dirty="0">
                <a:solidFill>
                  <a:srgbClr val="A590D7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船内コンテンツ</a:t>
            </a:r>
          </a:p>
        </p:txBody>
      </p:sp>
      <p:sp>
        <p:nvSpPr>
          <p:cNvPr id="81" name="テキスト プレースホルダー 5">
            <a:extLst>
              <a:ext uri="{FF2B5EF4-FFF2-40B4-BE49-F238E27FC236}">
                <a16:creationId xmlns:a16="http://schemas.microsoft.com/office/drawing/2014/main" id="{FD571671-55E3-5B44-62E0-72CB0067964F}"/>
              </a:ext>
            </a:extLst>
          </p:cNvPr>
          <p:cNvSpPr txBox="1">
            <a:spLocks/>
          </p:cNvSpPr>
          <p:nvPr/>
        </p:nvSpPr>
        <p:spPr>
          <a:xfrm>
            <a:off x="7270376" y="4569116"/>
            <a:ext cx="4580965" cy="71917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ko-Kore-KR"/>
            </a:defPPr>
            <a:lvl1pPr indent="0" algn="r">
              <a:lnSpc>
                <a:spcPct val="90000"/>
              </a:lnSpc>
              <a:spcBef>
                <a:spcPts val="1000"/>
              </a:spcBef>
              <a:buFontTx/>
              <a:buNone/>
              <a:defRPr kumimoji="1" b="1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9pPr>
          </a:lstStyle>
          <a:p>
            <a:r>
              <a:rPr lang="ja-JP" altLang="en-US" dirty="0"/>
              <a:t>風船に思いを込めて、</a:t>
            </a:r>
            <a:endParaRPr lang="en-US" altLang="ja-JP" dirty="0"/>
          </a:p>
          <a:p>
            <a:r>
              <a:rPr lang="ja-JP" altLang="en-US" dirty="0"/>
              <a:t>見たことのない光景を演出</a:t>
            </a:r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4205ACD3-F84A-2794-24D6-E3DCAC5841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534" r="534"/>
          <a:stretch>
            <a:fillRect/>
          </a:stretch>
        </p:blipFill>
        <p:spPr/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CB644E9-5CC3-A301-A1F7-E17819BF4393}"/>
              </a:ext>
            </a:extLst>
          </p:cNvPr>
          <p:cNvGrpSpPr/>
          <p:nvPr/>
        </p:nvGrpSpPr>
        <p:grpSpPr>
          <a:xfrm>
            <a:off x="0" y="-11192"/>
            <a:ext cx="3253080" cy="1639968"/>
            <a:chOff x="3578" y="-18352"/>
            <a:chExt cx="3253080" cy="2241071"/>
          </a:xfrm>
        </p:grpSpPr>
        <p:sp>
          <p:nvSpPr>
            <p:cNvPr id="17" name="자유형 9">
              <a:extLst>
                <a:ext uri="{FF2B5EF4-FFF2-40B4-BE49-F238E27FC236}">
                  <a16:creationId xmlns:a16="http://schemas.microsoft.com/office/drawing/2014/main" id="{B309BA8F-73CD-0785-5583-B1AD1E367B11}"/>
                </a:ext>
              </a:extLst>
            </p:cNvPr>
            <p:cNvSpPr/>
            <p:nvPr userDrawn="1"/>
          </p:nvSpPr>
          <p:spPr>
            <a:xfrm>
              <a:off x="3578" y="-18352"/>
              <a:ext cx="3253080" cy="2241071"/>
            </a:xfrm>
            <a:custGeom>
              <a:avLst/>
              <a:gdLst>
                <a:gd name="connsiteX0" fmla="*/ 0 w 4110885"/>
                <a:gd name="connsiteY0" fmla="*/ 0 h 2832019"/>
                <a:gd name="connsiteX1" fmla="*/ 4110885 w 4110885"/>
                <a:gd name="connsiteY1" fmla="*/ 0 h 2832019"/>
                <a:gd name="connsiteX2" fmla="*/ 3307131 w 4110885"/>
                <a:gd name="connsiteY2" fmla="*/ 2346824 h 2832019"/>
                <a:gd name="connsiteX3" fmla="*/ 2395904 w 4110885"/>
                <a:gd name="connsiteY3" fmla="*/ 2793119 h 2832019"/>
                <a:gd name="connsiteX4" fmla="*/ 0 w 4110885"/>
                <a:gd name="connsiteY4" fmla="*/ 1972556 h 283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0885" h="2832019">
                  <a:moveTo>
                    <a:pt x="0" y="0"/>
                  </a:moveTo>
                  <a:lnTo>
                    <a:pt x="4110885" y="0"/>
                  </a:lnTo>
                  <a:lnTo>
                    <a:pt x="3307131" y="2346824"/>
                  </a:lnTo>
                  <a:cubicBezTo>
                    <a:pt x="3178744" y="2721694"/>
                    <a:pt x="2770774" y="2921507"/>
                    <a:pt x="2395904" y="2793119"/>
                  </a:cubicBezTo>
                  <a:lnTo>
                    <a:pt x="0" y="1972556"/>
                  </a:lnTo>
                  <a:close/>
                </a:path>
              </a:pathLst>
            </a:custGeom>
            <a:solidFill>
              <a:srgbClr val="A590D7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00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6B0DFE3-5303-3025-8E55-B9496302B788}"/>
                </a:ext>
              </a:extLst>
            </p:cNvPr>
            <p:cNvSpPr txBox="1"/>
            <p:nvPr userDrawn="1"/>
          </p:nvSpPr>
          <p:spPr>
            <a:xfrm>
              <a:off x="483815" y="576577"/>
              <a:ext cx="1854057" cy="662149"/>
            </a:xfrm>
            <a:prstGeom prst="rect">
              <a:avLst/>
            </a:prstGeom>
            <a:noFill/>
          </p:spPr>
          <p:txBody>
            <a:bodyPr wrap="none" tIns="0" bIns="0" anchor="ctr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None/>
              </a:pP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累計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件</a:t>
              </a:r>
              <a:br>
                <a:rPr lang="en-US" altLang="ja-JP" sz="1800" b="1" dirty="0">
                  <a:solidFill>
                    <a:schemeClr val="bg1"/>
                  </a:solidFill>
                  <a:latin typeface="+mn-ea"/>
                  <a:ea typeface="+mn-ea"/>
                </a:rPr>
              </a:b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300,000</a:t>
              </a:r>
              <a:r>
                <a:rPr lang="ja-JP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人以上のクルーズを実施</a:t>
              </a:r>
              <a:endParaRPr lang="ja-JP" altLang="en-US" sz="1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74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4">
            <a:extLst>
              <a:ext uri="{FF2B5EF4-FFF2-40B4-BE49-F238E27FC236}">
                <a16:creationId xmlns:a16="http://schemas.microsoft.com/office/drawing/2014/main" id="{12FFE0EC-CA3B-96AA-F975-0D4C8E84F9A5}"/>
              </a:ext>
            </a:extLst>
          </p:cNvPr>
          <p:cNvSpPr/>
          <p:nvPr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A590D7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60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Balloon</a:t>
            </a:r>
            <a:r>
              <a:rPr kumimoji="1" lang="ja-JP" altLang="en-US" sz="60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sz="60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release</a:t>
            </a:r>
            <a:endParaRPr kumimoji="1" lang="ja-JP" altLang="en-US" sz="60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17" name="직사각형 14">
            <a:extLst>
              <a:ext uri="{FF2B5EF4-FFF2-40B4-BE49-F238E27FC236}">
                <a16:creationId xmlns:a16="http://schemas.microsoft.com/office/drawing/2014/main" id="{7D0184A8-6700-9840-BC8A-662C08B3E590}"/>
              </a:ext>
            </a:extLst>
          </p:cNvPr>
          <p:cNvSpPr/>
          <p:nvPr/>
        </p:nvSpPr>
        <p:spPr>
          <a:xfrm>
            <a:off x="-303192" y="-154892"/>
            <a:ext cx="12131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Balloon</a:t>
            </a:r>
            <a:r>
              <a:rPr kumimoji="1" lang="ja-JP" altLang="en-US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release</a:t>
            </a:r>
            <a:endParaRPr kumimoji="1" lang="ja-JP" altLang="en-US" sz="8000" dirty="0">
              <a:solidFill>
                <a:srgbClr val="E8F3FE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C62D53D6-DE1B-1569-94E0-C1F79E8FE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457200"/>
            <a:ext cx="10055225" cy="867930"/>
          </a:xfrm>
        </p:spPr>
        <p:txBody>
          <a:bodyPr anchor="t"/>
          <a:lstStyle/>
          <a:p>
            <a:r>
              <a:rPr lang="ja-JP" altLang="en-US" dirty="0"/>
              <a:t>忘れられない記念日を演出するのに</a:t>
            </a:r>
            <a:br>
              <a:rPr lang="en-US" altLang="ja-JP" dirty="0"/>
            </a:br>
            <a:r>
              <a:rPr lang="ja-JP" altLang="en-US" dirty="0"/>
              <a:t>ピッタリなオプション。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E7E7050-7A67-DC89-CFD4-3F48668898D9}"/>
              </a:ext>
            </a:extLst>
          </p:cNvPr>
          <p:cNvSpPr txBox="1"/>
          <p:nvPr/>
        </p:nvSpPr>
        <p:spPr>
          <a:xfrm>
            <a:off x="500878" y="1459919"/>
            <a:ext cx="6644640" cy="1750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indent="0">
              <a:lnSpc>
                <a:spcPct val="200000"/>
              </a:lnSpc>
              <a:buFont typeface="Wingdings" panose="05000000000000000000" pitchFamily="2" charset="2"/>
              <a:buNone/>
              <a:defRPr kumimoji="1" sz="1400" b="1">
                <a:solidFill>
                  <a:srgbClr val="063666"/>
                </a:solidFill>
                <a:latin typeface="+mn-ea"/>
              </a:defRPr>
            </a:lvl1pPr>
          </a:lstStyle>
          <a:p>
            <a:r>
              <a:rPr lang="ja-JP" altLang="en-US" dirty="0"/>
              <a:t>風船に思いを込めて、見たことのない光景を演出しましょう。</a:t>
            </a:r>
          </a:p>
          <a:p>
            <a:r>
              <a:rPr lang="ja-JP" altLang="en-US" dirty="0"/>
              <a:t>バルーンリリースとは、ゲストが一人ひとり想いを込めてバルーンを持ち</a:t>
            </a:r>
            <a:br>
              <a:rPr lang="en-US" altLang="ja-JP" dirty="0"/>
            </a:br>
            <a:r>
              <a:rPr lang="ja-JP" altLang="en-US" dirty="0"/>
              <a:t>一斉に大空へと解き放つ催し物です。</a:t>
            </a:r>
          </a:p>
          <a:p>
            <a:r>
              <a:rPr lang="ja-JP" altLang="en-US" dirty="0"/>
              <a:t>参加者の心を一つにして素敵な思い出を残しましょう。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6305E4-E38B-167E-D909-59EF31A77B21}"/>
              </a:ext>
            </a:extLst>
          </p:cNvPr>
          <p:cNvSpPr txBox="1"/>
          <p:nvPr/>
        </p:nvSpPr>
        <p:spPr>
          <a:xfrm>
            <a:off x="500878" y="3536596"/>
            <a:ext cx="5595122" cy="7577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indent="0">
              <a:lnSpc>
                <a:spcPct val="150000"/>
              </a:lnSpc>
              <a:buFont typeface="Arial" panose="020B0604020202020204" pitchFamily="34" charset="0"/>
              <a:buNone/>
              <a:defRPr kumimoji="1" sz="1000">
                <a:latin typeface="+mn-ea"/>
              </a:defRPr>
            </a:lvl1pPr>
          </a:lstStyle>
          <a:p>
            <a:r>
              <a:rPr lang="ja-JP" altLang="en-US" dirty="0"/>
              <a:t>空いっぱいに広がるカラフルなバルーンは、印象深い光景を見せてくれます。</a:t>
            </a:r>
          </a:p>
          <a:p>
            <a:r>
              <a:rPr lang="ja-JP" altLang="en-US" dirty="0"/>
              <a:t>ウェディング以外にも創立記念や卒業式、忘年会など様々なパーティーで</a:t>
            </a:r>
            <a:br>
              <a:rPr lang="en-US" altLang="ja-JP" dirty="0"/>
            </a:br>
            <a:r>
              <a:rPr lang="ja-JP" altLang="en-US" dirty="0"/>
              <a:t>使用されることもしばしば。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83A7FB6-72E8-EEE6-EBB8-5282461D7159}"/>
              </a:ext>
            </a:extLst>
          </p:cNvPr>
          <p:cNvSpPr txBox="1"/>
          <p:nvPr/>
        </p:nvSpPr>
        <p:spPr>
          <a:xfrm>
            <a:off x="500878" y="4358029"/>
            <a:ext cx="5595122" cy="7577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indent="0">
              <a:lnSpc>
                <a:spcPct val="150000"/>
              </a:lnSpc>
              <a:buFont typeface="Arial" panose="020B0604020202020204" pitchFamily="34" charset="0"/>
              <a:buNone/>
              <a:defRPr kumimoji="1" sz="1000">
                <a:latin typeface="+mn-ea"/>
              </a:defRPr>
            </a:lvl1pPr>
          </a:lstStyle>
          <a:p>
            <a:r>
              <a:rPr lang="ja-JP" altLang="en-US" dirty="0"/>
              <a:t>バルーンにそれぞれのお願いごとを書き、リリースするのもよし、</a:t>
            </a:r>
          </a:p>
          <a:p>
            <a:r>
              <a:rPr lang="ja-JP" altLang="en-US" dirty="0"/>
              <a:t>全員でお祝いしたいときに喜びを表す方法としてバルーンリリースを採用するのもよし。</a:t>
            </a:r>
          </a:p>
          <a:p>
            <a:r>
              <a:rPr lang="ja-JP" altLang="en-US" dirty="0"/>
              <a:t>とにかく、めでたいパーティーにはピッタリの催し物です！</a:t>
            </a:r>
          </a:p>
        </p:txBody>
      </p:sp>
      <p:pic>
        <p:nvPicPr>
          <p:cNvPr id="16" name="図プレースホルダー 4">
            <a:extLst>
              <a:ext uri="{FF2B5EF4-FFF2-40B4-BE49-F238E27FC236}">
                <a16:creationId xmlns:a16="http://schemas.microsoft.com/office/drawing/2014/main" id="{D0ECFEAC-D8DE-8D40-41EE-FAD3D714DF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617" t="2728" r="-16387" b="6497"/>
          <a:stretch/>
        </p:blipFill>
        <p:spPr>
          <a:xfrm>
            <a:off x="6340474" y="2795588"/>
            <a:ext cx="6948805" cy="4062412"/>
          </a:xfrm>
        </p:spPr>
      </p:pic>
    </p:spTree>
    <p:extLst>
      <p:ext uri="{BB962C8B-B14F-4D97-AF65-F5344CB8AC3E}">
        <p14:creationId xmlns:p14="http://schemas.microsoft.com/office/powerpoint/2010/main" val="190281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2B32929-F628-2C2F-6B2A-21326F0F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バルーンリリース</a:t>
            </a:r>
          </a:p>
        </p:txBody>
      </p:sp>
      <p:pic>
        <p:nvPicPr>
          <p:cNvPr id="22" name="図プレースホルダー 21">
            <a:extLst>
              <a:ext uri="{FF2B5EF4-FFF2-40B4-BE49-F238E27FC236}">
                <a16:creationId xmlns:a16="http://schemas.microsoft.com/office/drawing/2014/main" id="{335B62B1-8B3F-8BD3-3F42-5146AB7E98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" r="16"/>
          <a:stretch>
            <a:fillRect/>
          </a:stretch>
        </p:blipFill>
        <p:spPr/>
      </p:pic>
      <p:pic>
        <p:nvPicPr>
          <p:cNvPr id="26" name="図プレースホルダー 25">
            <a:extLst>
              <a:ext uri="{FF2B5EF4-FFF2-40B4-BE49-F238E27FC236}">
                <a16:creationId xmlns:a16="http://schemas.microsoft.com/office/drawing/2014/main" id="{0DC94C9C-B77E-E4C3-A1D3-416CD1BA6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541" b="5541"/>
          <a:stretch>
            <a:fillRect/>
          </a:stretch>
        </p:blipFill>
        <p:spPr/>
      </p:pic>
      <p:pic>
        <p:nvPicPr>
          <p:cNvPr id="28" name="図プレースホルダー 27">
            <a:extLst>
              <a:ext uri="{FF2B5EF4-FFF2-40B4-BE49-F238E27FC236}">
                <a16:creationId xmlns:a16="http://schemas.microsoft.com/office/drawing/2014/main" id="{539F6E56-F155-A12F-4646-4CC4DCEE82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6" r="16"/>
          <a:stretch>
            <a:fillRect/>
          </a:stretch>
        </p:blipFill>
        <p:spPr/>
      </p:pic>
      <p:pic>
        <p:nvPicPr>
          <p:cNvPr id="36" name="図プレースホルダー 35">
            <a:extLst>
              <a:ext uri="{FF2B5EF4-FFF2-40B4-BE49-F238E27FC236}">
                <a16:creationId xmlns:a16="http://schemas.microsoft.com/office/drawing/2014/main" id="{6A8D0078-699B-9B3E-210B-52C296C38C1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130" b="130"/>
          <a:stretch>
            <a:fillRect/>
          </a:stretch>
        </p:blipFill>
        <p:spPr>
          <a:xfrm>
            <a:off x="9403152" y="3878350"/>
            <a:ext cx="2430462" cy="1620837"/>
          </a:xfrm>
        </p:spPr>
      </p:pic>
      <p:pic>
        <p:nvPicPr>
          <p:cNvPr id="34" name="図プレースホルダー 33">
            <a:extLst>
              <a:ext uri="{FF2B5EF4-FFF2-40B4-BE49-F238E27FC236}">
                <a16:creationId xmlns:a16="http://schemas.microsoft.com/office/drawing/2014/main" id="{B9DB9F9B-F468-9A30-1969-1EE3FE6D0A3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6" r="16"/>
          <a:stretch>
            <a:fillRect/>
          </a:stretch>
        </p:blipFill>
        <p:spPr>
          <a:xfrm>
            <a:off x="6793153" y="3878350"/>
            <a:ext cx="2430462" cy="1620837"/>
          </a:xfrm>
        </p:spPr>
      </p:pic>
      <p:pic>
        <p:nvPicPr>
          <p:cNvPr id="19" name="図プレースホルダー 18">
            <a:extLst>
              <a:ext uri="{FF2B5EF4-FFF2-40B4-BE49-F238E27FC236}">
                <a16:creationId xmlns:a16="http://schemas.microsoft.com/office/drawing/2014/main" id="{0BD0EA80-230C-2E3F-0DB2-9ED84B587B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l="37964" r="37964"/>
          <a:stretch>
            <a:fillRect/>
          </a:stretch>
        </p:blipFill>
        <p:spPr/>
      </p:pic>
      <p:sp>
        <p:nvSpPr>
          <p:cNvPr id="20" name="직사각형 4">
            <a:extLst>
              <a:ext uri="{FF2B5EF4-FFF2-40B4-BE49-F238E27FC236}">
                <a16:creationId xmlns:a16="http://schemas.microsoft.com/office/drawing/2014/main" id="{142F78BB-9DC9-A523-3F4E-7A21674FFC4B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6C370F-558B-7283-9E2C-7E9118D7BDF4}"/>
              </a:ext>
            </a:extLst>
          </p:cNvPr>
          <p:cNvSpPr txBox="1"/>
          <p:nvPr/>
        </p:nvSpPr>
        <p:spPr>
          <a:xfrm rot="16200000">
            <a:off x="-723672" y="5050536"/>
            <a:ext cx="26704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r>
              <a:rPr lang="en-US" altLang="ja-JP" dirty="0"/>
              <a:t>Balloon</a:t>
            </a:r>
            <a:r>
              <a:rPr lang="ja-JP" altLang="en-US" dirty="0"/>
              <a:t> </a:t>
            </a:r>
            <a:r>
              <a:rPr lang="en-US" altLang="ja-JP" dirty="0"/>
              <a:t>release</a:t>
            </a:r>
            <a:endParaRPr lang="ja-JP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04E32D3-220A-4A7F-5B75-AAF8BD78AB55}"/>
              </a:ext>
            </a:extLst>
          </p:cNvPr>
          <p:cNvSpPr txBox="1"/>
          <p:nvPr/>
        </p:nvSpPr>
        <p:spPr>
          <a:xfrm>
            <a:off x="1573617" y="2925703"/>
            <a:ext cx="24300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参加者の心を一つにして素敵な思い出を残しましょう。</a:t>
            </a:r>
            <a:endParaRPr lang="ja-JP" altLang="en-US" sz="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8CE19DD-7B0F-75CA-A521-AFC65BC8E4DF}"/>
              </a:ext>
            </a:extLst>
          </p:cNvPr>
          <p:cNvSpPr txBox="1"/>
          <p:nvPr/>
        </p:nvSpPr>
        <p:spPr>
          <a:xfrm>
            <a:off x="4183616" y="2925703"/>
            <a:ext cx="24300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空いっぱいに広がるカラフルなバルーンは、印象深い光景を見せてくれます。</a:t>
            </a:r>
            <a:endParaRPr lang="ja-JP" altLang="en-US" sz="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5FB8D0-574E-E22C-9876-C82659C13D9B}"/>
              </a:ext>
            </a:extLst>
          </p:cNvPr>
          <p:cNvSpPr txBox="1"/>
          <p:nvPr/>
        </p:nvSpPr>
        <p:spPr>
          <a:xfrm>
            <a:off x="6793615" y="2925703"/>
            <a:ext cx="2430000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バルーンにそれぞれのお願いごとを書き、リリースするのもよし、全員でお祝いしたいときに喜びを表す方法としてバルーンリリースを採用するのもよし。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E5FC13-F089-163C-72B8-64B8EB5934BE}"/>
              </a:ext>
            </a:extLst>
          </p:cNvPr>
          <p:cNvSpPr txBox="1"/>
          <p:nvPr/>
        </p:nvSpPr>
        <p:spPr>
          <a:xfrm>
            <a:off x="9403614" y="2925703"/>
            <a:ext cx="24300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とにかく、めでたいパーティーにはピッタリの催し物です！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72C2595-7056-8BC1-410F-E134C6DAA940}"/>
              </a:ext>
            </a:extLst>
          </p:cNvPr>
          <p:cNvSpPr txBox="1"/>
          <p:nvPr/>
        </p:nvSpPr>
        <p:spPr>
          <a:xfrm>
            <a:off x="4183616" y="5569867"/>
            <a:ext cx="24300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1C7BFF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ブルー</a:t>
            </a:r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の床と</a:t>
            </a:r>
            <a:r>
              <a:rPr lang="en-US" altLang="ja-JP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LED</a:t>
            </a:r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ライトが輝く</a:t>
            </a:r>
            <a:r>
              <a:rPr lang="ja-JP" altLang="en-US" b="0" i="0" u="sng" dirty="0">
                <a:solidFill>
                  <a:srgbClr val="153F9A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  <a:hlinkClick r:id="rId8"/>
              </a:rPr>
              <a:t>ルーカス号</a:t>
            </a:r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で行われました！新婦様のドレスもさわやかな</a:t>
            </a:r>
            <a:r>
              <a:rPr lang="ja-JP" altLang="en-US" b="0" i="0" dirty="0">
                <a:solidFill>
                  <a:srgbClr val="1C7BFF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ブルー</a:t>
            </a:r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！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2C016C-3881-3691-C699-B9BD8E99E89E}"/>
              </a:ext>
            </a:extLst>
          </p:cNvPr>
          <p:cNvSpPr txBox="1"/>
          <p:nvPr/>
        </p:nvSpPr>
        <p:spPr>
          <a:xfrm>
            <a:off x="9403593" y="5569867"/>
            <a:ext cx="2430001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リリース前のバルーンは船内の装飾としてもご利用いただけます。</a:t>
            </a:r>
            <a:endParaRPr lang="ja-JP" altLang="en-US" sz="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0D1778-384D-A409-2378-A8E1759E0879}"/>
              </a:ext>
            </a:extLst>
          </p:cNvPr>
          <p:cNvSpPr txBox="1"/>
          <p:nvPr/>
        </p:nvSpPr>
        <p:spPr>
          <a:xfrm>
            <a:off x="1573617" y="5569867"/>
            <a:ext cx="2430000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カジュアルなウエディングパーティーにもクルージングはぴったりです！</a:t>
            </a:r>
          </a:p>
        </p:txBody>
      </p:sp>
      <p:pic>
        <p:nvPicPr>
          <p:cNvPr id="44" name="図プレースホルダー 43">
            <a:extLst>
              <a:ext uri="{FF2B5EF4-FFF2-40B4-BE49-F238E27FC236}">
                <a16:creationId xmlns:a16="http://schemas.microsoft.com/office/drawing/2014/main" id="{18B9FA87-D751-BFAE-0F99-991510FD03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/>
          <a:srcRect l="16" r="16"/>
          <a:stretch>
            <a:fillRect/>
          </a:stretch>
        </p:blipFill>
        <p:spPr/>
      </p:pic>
      <p:pic>
        <p:nvPicPr>
          <p:cNvPr id="42" name="図プレースホルダー 41">
            <a:extLst>
              <a:ext uri="{FF2B5EF4-FFF2-40B4-BE49-F238E27FC236}">
                <a16:creationId xmlns:a16="http://schemas.microsoft.com/office/drawing/2014/main" id="{515F4FBE-2169-C6AE-8AB0-0D43752AEAC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0"/>
          <a:srcRect t="8" b="8"/>
          <a:stretch>
            <a:fillRect/>
          </a:stretch>
        </p:blipFill>
        <p:spPr/>
      </p:pic>
      <p:pic>
        <p:nvPicPr>
          <p:cNvPr id="48" name="図プレースホルダー 47">
            <a:extLst>
              <a:ext uri="{FF2B5EF4-FFF2-40B4-BE49-F238E27FC236}">
                <a16:creationId xmlns:a16="http://schemas.microsoft.com/office/drawing/2014/main" id="{00DD129B-0F71-4B1A-8A2D-1146EB48FD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t="108" b="108"/>
          <a:stretch>
            <a:fillRect/>
          </a:stretch>
        </p:blipFill>
        <p:spPr/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0F2B9BE-3814-2AC2-5480-87C683A56F30}"/>
              </a:ext>
            </a:extLst>
          </p:cNvPr>
          <p:cNvSpPr txBox="1"/>
          <p:nvPr/>
        </p:nvSpPr>
        <p:spPr>
          <a:xfrm>
            <a:off x="6793154" y="5569867"/>
            <a:ext cx="2430002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卒業パーティーということで皆さんのこれからの夢と希望を願ってバルーンリリースを行います🎈</a:t>
            </a:r>
          </a:p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皆さんの夢と希望が空までしっかり届きますように！</a:t>
            </a:r>
          </a:p>
        </p:txBody>
      </p:sp>
    </p:spTree>
    <p:extLst>
      <p:ext uri="{BB962C8B-B14F-4D97-AF65-F5344CB8AC3E}">
        <p14:creationId xmlns:p14="http://schemas.microsoft.com/office/powerpoint/2010/main" val="260817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직사각형 14">
            <a:extLst>
              <a:ext uri="{FF2B5EF4-FFF2-40B4-BE49-F238E27FC236}">
                <a16:creationId xmlns:a16="http://schemas.microsoft.com/office/drawing/2014/main" id="{5B6C0028-7CEB-CF66-2653-376675101F80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A590D7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4A479F5-E9E3-754C-8D94-CE5DE22F9380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4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E4A35D7A-A21F-3FED-4A0C-3C36765C6975}"/>
              </a:ext>
            </a:extLst>
          </p:cNvPr>
          <p:cNvGrpSpPr/>
          <p:nvPr/>
        </p:nvGrpSpPr>
        <p:grpSpPr>
          <a:xfrm>
            <a:off x="8898105" y="2654705"/>
            <a:ext cx="2928567" cy="1747192"/>
            <a:chOff x="6671214" y="4341844"/>
            <a:chExt cx="4734352" cy="2824528"/>
          </a:xfrm>
        </p:grpSpPr>
        <p:sp>
          <p:nvSpPr>
            <p:cNvPr id="82" name="자유형 6">
              <a:extLst>
                <a:ext uri="{FF2B5EF4-FFF2-40B4-BE49-F238E27FC236}">
                  <a16:creationId xmlns:a16="http://schemas.microsoft.com/office/drawing/2014/main" id="{E09F9E82-CFD0-4608-1185-BE8521193A9D}"/>
                </a:ext>
              </a:extLst>
            </p:cNvPr>
            <p:cNvSpPr/>
            <p:nvPr/>
          </p:nvSpPr>
          <p:spPr>
            <a:xfrm>
              <a:off x="6671214" y="4341844"/>
              <a:ext cx="4734352" cy="2516155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solidFill>
              <a:srgbClr val="063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 sz="1100">
                <a:latin typeface="Shippori Mincho ExtraBold" panose="00000900000000000000" pitchFamily="2" charset="-128"/>
              </a:endParaRP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D07747B8-7C7C-9918-4B53-83595CF79B71}"/>
                </a:ext>
              </a:extLst>
            </p:cNvPr>
            <p:cNvSpPr/>
            <p:nvPr/>
          </p:nvSpPr>
          <p:spPr>
            <a:xfrm>
              <a:off x="7735552" y="4552430"/>
              <a:ext cx="2613943" cy="261394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累計</a:t>
              </a:r>
              <a:br>
                <a:rPr lang="en-US" altLang="ja-JP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32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10,000</a:t>
              </a:r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件以上</a:t>
              </a:r>
              <a:b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300,000</a:t>
              </a:r>
              <a:r>
                <a:rPr lang="ja-JP" altLang="en-US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人以上のグルーズ実績</a:t>
              </a:r>
              <a:endParaRPr kumimoji="1" lang="ja-JP" altLang="en-US" sz="105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endParaRPr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FDF65294-22A6-4D6E-409E-7194D2C2C761}"/>
              </a:ext>
            </a:extLst>
          </p:cNvPr>
          <p:cNvGrpSpPr/>
          <p:nvPr/>
        </p:nvGrpSpPr>
        <p:grpSpPr>
          <a:xfrm>
            <a:off x="1545574" y="1137901"/>
            <a:ext cx="9921073" cy="2455946"/>
            <a:chOff x="4354489" y="892748"/>
            <a:chExt cx="7610537" cy="2455946"/>
          </a:xfrm>
        </p:grpSpPr>
        <p:sp>
          <p:nvSpPr>
            <p:cNvPr id="5" name="コンテンツ プレースホルダー 2">
              <a:extLst>
                <a:ext uri="{FF2B5EF4-FFF2-40B4-BE49-F238E27FC236}">
                  <a16:creationId xmlns:a16="http://schemas.microsoft.com/office/drawing/2014/main" id="{3265726B-D147-167F-20C0-38EF154EED5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2673677"/>
              <a:ext cx="7610537" cy="6750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ビズクルは累計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10,000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件以上のクルーズ実績を誇る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Anniversary cruise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が運営しています。</a:t>
              </a:r>
              <a:endPara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SemiBold" panose="020B0200000000000000" pitchFamily="50" charset="-128"/>
                <a:ea typeface="Noto Sans JP SemiBold" panose="020B0200000000000000" pitchFamily="50" charset="-128"/>
              </a:endParaRP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どのような企業イベントでもビズクルにお任せください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!</a:t>
              </a:r>
            </a:p>
          </p:txBody>
        </p:sp>
        <p:sp>
          <p:nvSpPr>
            <p:cNvPr id="124" name="コンテンツ プレースホルダー 2">
              <a:extLst>
                <a:ext uri="{FF2B5EF4-FFF2-40B4-BE49-F238E27FC236}">
                  <a16:creationId xmlns:a16="http://schemas.microsoft.com/office/drawing/2014/main" id="{07BC7DCC-D414-2452-BBF8-FCDFD361F0E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892748"/>
              <a:ext cx="7348610" cy="16590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ハイレベルなクルーザーとお料理、 特別な演出オプションを組み合わせ、 企業 イベントに相応しいクルーズをご提供しています。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創立記念や特別な日の祝賀会から懇親会まで、 企業イベントのすべてを船上で 忘れられない記念日として演出いたします。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貸切クルーザーで実現する、 非日常的な空間と時間は、 同僚やクライアントと の絆を深め、 新たな可能性に満ちた未来へと舵を切る場所です。</a:t>
              </a:r>
              <a:br>
                <a:rPr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</a:b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貴社の大切な 瞬間を、息をのむような美しい船上の景色と共にお過ごしください。</a:t>
              </a:r>
              <a:endParaRPr lang="en-US" altLang="ja-JP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" name="図プレースホルダー 7">
            <a:extLst>
              <a:ext uri="{FF2B5EF4-FFF2-40B4-BE49-F238E27FC236}">
                <a16:creationId xmlns:a16="http://schemas.microsoft.com/office/drawing/2014/main" id="{6A06123E-04A0-42EC-E073-8860AE592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0077" r="40077"/>
          <a:stretch/>
        </p:blipFill>
        <p:spPr>
          <a:xfrm>
            <a:off x="0" y="0"/>
            <a:ext cx="1235413" cy="3429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964C4B-FA8D-2EE0-4D9A-C7338BE3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/>
          <a:lstStyle/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1" name="직사각형 4">
            <a:extLst>
              <a:ext uri="{FF2B5EF4-FFF2-40B4-BE49-F238E27FC236}">
                <a16:creationId xmlns:a16="http://schemas.microsoft.com/office/drawing/2014/main" id="{52AEB486-F34E-B26A-B1DE-EEC48BAD8646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3AEF5D-5662-AE8C-D1C0-4D58FA9E01DB}"/>
              </a:ext>
            </a:extLst>
          </p:cNvPr>
          <p:cNvSpPr txBox="1"/>
          <p:nvPr/>
        </p:nvSpPr>
        <p:spPr>
          <a:xfrm rot="16200000">
            <a:off x="-916312" y="4878670"/>
            <a:ext cx="30557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 sz="15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166549-8F24-7F34-BB9A-1D6CC1E79370}"/>
              </a:ext>
            </a:extLst>
          </p:cNvPr>
          <p:cNvSpPr txBox="1"/>
          <p:nvPr/>
        </p:nvSpPr>
        <p:spPr>
          <a:xfrm>
            <a:off x="1595438" y="4238239"/>
            <a:ext cx="10232333" cy="202858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736600" sx="66000" sy="66000" algn="ctr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D4E1-E8B0-E4C9-2A96-1DF374A595E9}"/>
              </a:ext>
            </a:extLst>
          </p:cNvPr>
          <p:cNvSpPr txBox="1"/>
          <p:nvPr/>
        </p:nvSpPr>
        <p:spPr>
          <a:xfrm>
            <a:off x="1877241" y="4420508"/>
            <a:ext cx="2000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お取引先実績</a:t>
            </a:r>
            <a:endParaRPr lang="ja-JP" altLang="en-US" sz="1600" dirty="0">
              <a:solidFill>
                <a:srgbClr val="063666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D28B6B-814E-9570-8630-42734284D0E6}"/>
              </a:ext>
            </a:extLst>
          </p:cNvPr>
          <p:cNvGrpSpPr/>
          <p:nvPr/>
        </p:nvGrpSpPr>
        <p:grpSpPr>
          <a:xfrm>
            <a:off x="2071623" y="5080128"/>
            <a:ext cx="9279962" cy="831954"/>
            <a:chOff x="1589955" y="2326322"/>
            <a:chExt cx="9810970" cy="87955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C6A9883-1608-CF56-13CD-97D7F0F1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217" y="2888944"/>
              <a:ext cx="1023025" cy="316937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B61C644-2E4E-AC04-5E77-F27AC99A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705" y="2326322"/>
              <a:ext cx="1434220" cy="444326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19B56E0-4EFC-C958-EE8B-6907E65B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991" y="2390017"/>
              <a:ext cx="1023025" cy="316937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07107F3-1B0B-3B13-A61A-7CB27F9C8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2478" y="2888944"/>
              <a:ext cx="1023026" cy="316937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D9A8117-24B3-C7F7-9D6F-FF50B7F0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796" y="2888944"/>
              <a:ext cx="1023026" cy="316937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6087E51-3539-6277-FF58-1DA81C55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0026" y="2390017"/>
              <a:ext cx="1023026" cy="316937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C80B063-83A1-F776-8B64-F768AA67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3312" y="2390017"/>
              <a:ext cx="1023026" cy="31693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1C5F2319-A74D-A71A-BC14-9670FC3B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7058" y="2888944"/>
              <a:ext cx="1023025" cy="316937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78DDE44-AC29-B104-9E6D-FD87F560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5376" y="2888944"/>
              <a:ext cx="1023025" cy="316937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40B424-840B-BC92-95A9-52D3F541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3348" y="2390017"/>
              <a:ext cx="1023025" cy="31693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5C328921-C4B1-FEFF-E684-6D994BFC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6634" y="2390017"/>
              <a:ext cx="1023025" cy="316937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59D2657E-2341-F4B5-05F5-4A617CAE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1637" y="2888944"/>
              <a:ext cx="1023026" cy="316937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028790-057A-8A18-D3E5-E4B67D21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77899" y="2888944"/>
              <a:ext cx="1023026" cy="316937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2DCC7065-5E36-FCA1-6A67-ED5DCC69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9955" y="2888944"/>
              <a:ext cx="1023026" cy="316937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40B8305-489E-5487-EDF4-442E69D6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76669" y="2390017"/>
              <a:ext cx="1023026" cy="31693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A67B60C-8801-2595-0585-D8C7794C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9955" y="2390017"/>
              <a:ext cx="1023026" cy="316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8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직사각형 14">
            <a:extLst>
              <a:ext uri="{FF2B5EF4-FFF2-40B4-BE49-F238E27FC236}">
                <a16:creationId xmlns:a16="http://schemas.microsoft.com/office/drawing/2014/main" id="{C57FDCEA-1470-C2C0-0064-6DEC6F66C97D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A590D7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84" name="직사각형 4">
            <a:extLst>
              <a:ext uri="{FF2B5EF4-FFF2-40B4-BE49-F238E27FC236}">
                <a16:creationId xmlns:a16="http://schemas.microsoft.com/office/drawing/2014/main" id="{0CDD1BC2-AF06-DDE4-1109-0F8C5E520B78}"/>
              </a:ext>
            </a:extLst>
          </p:cNvPr>
          <p:cNvSpPr/>
          <p:nvPr/>
        </p:nvSpPr>
        <p:spPr>
          <a:xfrm>
            <a:off x="0" y="0"/>
            <a:ext cx="12192000" cy="3777493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746482-756F-1F60-B9BE-BA2989D96B16}"/>
              </a:ext>
            </a:extLst>
          </p:cNvPr>
          <p:cNvSpPr txBox="1"/>
          <p:nvPr/>
        </p:nvSpPr>
        <p:spPr>
          <a:xfrm>
            <a:off x="617706" y="614387"/>
            <a:ext cx="1095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ホワイトペーパーをご覧いただき、誠にありがとうございます。</a:t>
            </a:r>
            <a:endParaRPr lang="en-US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5017E24-8AD7-8F08-D131-F29551D54F02}"/>
              </a:ext>
            </a:extLst>
          </p:cNvPr>
          <p:cNvGrpSpPr/>
          <p:nvPr/>
        </p:nvGrpSpPr>
        <p:grpSpPr>
          <a:xfrm>
            <a:off x="227344" y="1213268"/>
            <a:ext cx="11601823" cy="4706126"/>
            <a:chOff x="227344" y="1560694"/>
            <a:chExt cx="11601823" cy="4706126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6AE0EB6-DB3B-9548-34AA-9E71D10CEE3A}"/>
                </a:ext>
              </a:extLst>
            </p:cNvPr>
            <p:cNvSpPr txBox="1"/>
            <p:nvPr/>
          </p:nvSpPr>
          <p:spPr>
            <a:xfrm>
              <a:off x="362832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44BC97E3-10AC-B186-AB59-676BA968F9ED}"/>
                </a:ext>
              </a:extLst>
            </p:cNvPr>
            <p:cNvGrpSpPr/>
            <p:nvPr/>
          </p:nvGrpSpPr>
          <p:grpSpPr>
            <a:xfrm>
              <a:off x="367501" y="3503437"/>
              <a:ext cx="5420692" cy="1690971"/>
              <a:chOff x="366018" y="3678812"/>
              <a:chExt cx="3698780" cy="1583656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42FDB382-E916-01A7-AB02-CAEE4A5E67AD}"/>
                  </a:ext>
                </a:extLst>
              </p:cNvPr>
              <p:cNvSpPr txBox="1"/>
              <p:nvPr/>
            </p:nvSpPr>
            <p:spPr>
              <a:xfrm>
                <a:off x="366018" y="3678812"/>
                <a:ext cx="3698780" cy="34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63666"/>
                    </a:solidFill>
                    <a:latin typeface="Shippori Mincho ExtraBold" panose="00000900000000000000" pitchFamily="2" charset="-128"/>
                    <a:ea typeface="Shippori Mincho ExtraBold" panose="00000900000000000000" pitchFamily="2" charset="-128"/>
                    <a:cs typeface="Segoe UI" panose="020B0502040204020203" pitchFamily="34" charset="0"/>
                  </a:rPr>
                  <a:t>Contact</a:t>
                </a:r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C057BB2-71BF-10F6-AB08-FBBDAF15EFD1}"/>
                  </a:ext>
                </a:extLst>
              </p:cNvPr>
              <p:cNvSpPr txBox="1"/>
              <p:nvPr/>
            </p:nvSpPr>
            <p:spPr>
              <a:xfrm>
                <a:off x="366018" y="4490514"/>
                <a:ext cx="3698780" cy="771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lnSpc>
                    <a:spcPct val="150000"/>
                  </a:lnSpc>
                  <a:defRPr sz="1100">
                    <a:latin typeface="+mn-ea"/>
                    <a:ea typeface="+mn-ea"/>
                  </a:defRPr>
                </a:lvl1pPr>
              </a:lstStyle>
              <a:p>
                <a:r>
                  <a:rPr lang="ja-JP" altLang="en-US" dirty="0"/>
                  <a:t>クルージングの企画・演出 料理などプランから</a:t>
                </a:r>
              </a:p>
              <a:p>
                <a:r>
                  <a:rPr lang="ja-JP" altLang="en-US" dirty="0"/>
                  <a:t>弊社コンシュルジュが完全サポートいたします。</a:t>
                </a:r>
              </a:p>
              <a:p>
                <a:r>
                  <a:rPr lang="ja-JP" altLang="en-US" dirty="0"/>
                  <a:t>初めてのクルージングでもご安心ください。</a:t>
                </a:r>
              </a:p>
            </p:txBody>
          </p: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BB9651C9-E033-2C38-EC63-B3814C0CBFE3}"/>
                  </a:ext>
                </a:extLst>
              </p:cNvPr>
              <p:cNvSpPr txBox="1"/>
              <p:nvPr/>
            </p:nvSpPr>
            <p:spPr>
              <a:xfrm>
                <a:off x="1846942" y="4107734"/>
                <a:ext cx="736932" cy="36000"/>
              </a:xfrm>
              <a:prstGeom prst="rect">
                <a:avLst/>
              </a:prstGeom>
              <a:solidFill>
                <a:srgbClr val="063666"/>
              </a:solidFill>
            </p:spPr>
            <p:txBody>
              <a:bodyPr wrap="square">
                <a:noAutofit/>
              </a:bodyPr>
              <a:lstStyle/>
              <a:p>
                <a:pPr algn="ctr"/>
                <a:endParaRPr lang="ja-JP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Google Shape;109;p5">
              <a:extLst>
                <a:ext uri="{FF2B5EF4-FFF2-40B4-BE49-F238E27FC236}">
                  <a16:creationId xmlns:a16="http://schemas.microsoft.com/office/drawing/2014/main" id="{29D0FA8C-2507-85CF-01EF-0BA6E70C6A23}"/>
                </a:ext>
              </a:extLst>
            </p:cNvPr>
            <p:cNvSpPr txBox="1">
              <a:spLocks/>
            </p:cNvSpPr>
            <p:nvPr/>
          </p:nvSpPr>
          <p:spPr>
            <a:xfrm>
              <a:off x="1553117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お気軽にお問い合わせください</a:t>
              </a:r>
            </a:p>
          </p:txBody>
        </p:sp>
        <p:sp>
          <p:nvSpPr>
            <p:cNvPr id="47" name="Google Shape;189;p16">
              <a:extLst>
                <a:ext uri="{FF2B5EF4-FFF2-40B4-BE49-F238E27FC236}">
                  <a16:creationId xmlns:a16="http://schemas.microsoft.com/office/drawing/2014/main" id="{A48F1576-97EC-34D3-E8A9-96B21217C972}"/>
                </a:ext>
              </a:extLst>
            </p:cNvPr>
            <p:cNvSpPr txBox="1"/>
            <p:nvPr/>
          </p:nvSpPr>
          <p:spPr>
            <a:xfrm>
              <a:off x="1837950" y="5790805"/>
              <a:ext cx="280642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Segoe UI" panose="020B0502040204020203" pitchFamily="34" charset="0"/>
                  <a:sym typeface="Arial"/>
                </a:rPr>
                <a:t>03-6809-6455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0CC515BE-5748-8F6E-2EFF-DB4464C2485C}"/>
                </a:ext>
              </a:extLst>
            </p:cNvPr>
            <p:cNvGrpSpPr/>
            <p:nvPr/>
          </p:nvGrpSpPr>
          <p:grpSpPr>
            <a:xfrm>
              <a:off x="1005705" y="5245004"/>
              <a:ext cx="3972956" cy="872880"/>
              <a:chOff x="972371" y="5245004"/>
              <a:chExt cx="3972956" cy="872880"/>
            </a:xfrm>
          </p:grpSpPr>
          <p:sp>
            <p:nvSpPr>
              <p:cNvPr id="61" name="四角形: 角を丸くする 60">
                <a:hlinkClick r:id="rId2"/>
                <a:extLst>
                  <a:ext uri="{FF2B5EF4-FFF2-40B4-BE49-F238E27FC236}">
                    <a16:creationId xmlns:a16="http://schemas.microsoft.com/office/drawing/2014/main" id="{CA7E8944-854C-BA5D-D3CF-30B565F26B79}"/>
                  </a:ext>
                </a:extLst>
              </p:cNvPr>
              <p:cNvSpPr/>
              <p:nvPr/>
            </p:nvSpPr>
            <p:spPr>
              <a:xfrm>
                <a:off x="1561327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0" rtlCol="0" anchor="ctr"/>
              <a:lstStyle/>
              <a:p>
                <a:pPr marL="0" lvl="1" algn="ctr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お問い合わせ・プラン作成はこちらから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4235DBF6-409D-F342-5708-0A8994CE6197}"/>
                  </a:ext>
                </a:extLst>
              </p:cNvPr>
              <p:cNvSpPr/>
              <p:nvPr/>
            </p:nvSpPr>
            <p:spPr>
              <a:xfrm>
                <a:off x="972371" y="5245004"/>
                <a:ext cx="872880" cy="872880"/>
              </a:xfrm>
              <a:prstGeom prst="ellipse">
                <a:avLst/>
              </a:prstGeom>
              <a:solidFill>
                <a:srgbClr val="A590D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24時間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受付中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DAB2F82-053A-F57E-728B-BA79F85E3234}"/>
                </a:ext>
              </a:extLst>
            </p:cNvPr>
            <p:cNvSpPr txBox="1"/>
            <p:nvPr/>
          </p:nvSpPr>
          <p:spPr>
            <a:xfrm>
              <a:off x="6381821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0" name="Google Shape;109;p5">
              <a:extLst>
                <a:ext uri="{FF2B5EF4-FFF2-40B4-BE49-F238E27FC236}">
                  <a16:creationId xmlns:a16="http://schemas.microsoft.com/office/drawing/2014/main" id="{4B883F66-3914-4DB9-48C3-5947C17E38A2}"/>
                </a:ext>
              </a:extLst>
            </p:cNvPr>
            <p:cNvSpPr txBox="1">
              <a:spLocks/>
            </p:cNvSpPr>
            <p:nvPr/>
          </p:nvSpPr>
          <p:spPr>
            <a:xfrm>
              <a:off x="7572106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運営会社</a:t>
              </a:r>
            </a:p>
          </p:txBody>
        </p:sp>
        <p:sp>
          <p:nvSpPr>
            <p:cNvPr id="51" name="Google Shape;189;p16">
              <a:extLst>
                <a:ext uri="{FF2B5EF4-FFF2-40B4-BE49-F238E27FC236}">
                  <a16:creationId xmlns:a16="http://schemas.microsoft.com/office/drawing/2014/main" id="{2DE07331-9E89-C48C-458A-25B2BA9B1CB1}"/>
                </a:ext>
              </a:extLst>
            </p:cNvPr>
            <p:cNvSpPr txBox="1"/>
            <p:nvPr/>
          </p:nvSpPr>
          <p:spPr>
            <a:xfrm>
              <a:off x="7922223" y="5795395"/>
              <a:ext cx="309798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クルーザー一覧・船内コンテンツ・事例・サービス紹介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1B9371C-E90D-C82C-97EC-4A0E26564927}"/>
                </a:ext>
              </a:extLst>
            </p:cNvPr>
            <p:cNvGrpSpPr/>
            <p:nvPr/>
          </p:nvGrpSpPr>
          <p:grpSpPr>
            <a:xfrm>
              <a:off x="7103801" y="5245004"/>
              <a:ext cx="3972958" cy="872880"/>
              <a:chOff x="6991360" y="5245004"/>
              <a:chExt cx="3972958" cy="872880"/>
            </a:xfrm>
          </p:grpSpPr>
          <p:sp>
            <p:nvSpPr>
              <p:cNvPr id="59" name="四角形: 角を丸くする 58">
                <a:hlinkClick r:id="rId3"/>
                <a:extLst>
                  <a:ext uri="{FF2B5EF4-FFF2-40B4-BE49-F238E27FC236}">
                    <a16:creationId xmlns:a16="http://schemas.microsoft.com/office/drawing/2014/main" id="{5E4CFB37-AA2D-9E3B-7340-5B9AE42C08C2}"/>
                  </a:ext>
                </a:extLst>
              </p:cNvPr>
              <p:cNvSpPr/>
              <p:nvPr/>
            </p:nvSpPr>
            <p:spPr>
              <a:xfrm>
                <a:off x="7580318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1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ホワイトペーパー一覧はこちらから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46998089-5F9F-E1B8-FB58-7BE4657D2923}"/>
                  </a:ext>
                </a:extLst>
              </p:cNvPr>
              <p:cNvSpPr/>
              <p:nvPr/>
            </p:nvSpPr>
            <p:spPr>
              <a:xfrm>
                <a:off x="6991360" y="5245004"/>
                <a:ext cx="872880" cy="872880"/>
              </a:xfrm>
              <a:prstGeom prst="ellipse">
                <a:avLst/>
              </a:prstGeom>
              <a:solidFill>
                <a:srgbClr val="A590D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配布中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Google Shape;194;p16">
              <a:extLst>
                <a:ext uri="{FF2B5EF4-FFF2-40B4-BE49-F238E27FC236}">
                  <a16:creationId xmlns:a16="http://schemas.microsoft.com/office/drawing/2014/main" id="{FE87DC88-D8FB-DDBF-AFC0-D8D852AA2ADF}"/>
                </a:ext>
              </a:extLst>
            </p:cNvPr>
            <p:cNvSpPr txBox="1"/>
            <p:nvPr/>
          </p:nvSpPr>
          <p:spPr>
            <a:xfrm>
              <a:off x="6696489" y="4831100"/>
              <a:ext cx="4772784" cy="402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東京都知事登録旅行業第2-6879号保有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b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旅客不定期航路事業許可登録関東不第1205号 (東京港)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関東不第6013号 (横浜港)</a:t>
              </a:r>
              <a:endParaRPr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94;p16">
              <a:extLst>
                <a:ext uri="{FF2B5EF4-FFF2-40B4-BE49-F238E27FC236}">
                  <a16:creationId xmlns:a16="http://schemas.microsoft.com/office/drawing/2014/main" id="{1BCD4C50-4449-FAED-A455-5DD3ED6CAE16}"/>
                </a:ext>
              </a:extLst>
            </p:cNvPr>
            <p:cNvSpPr txBox="1"/>
            <p:nvPr/>
          </p:nvSpPr>
          <p:spPr>
            <a:xfrm>
              <a:off x="7134297" y="4379884"/>
              <a:ext cx="3966877" cy="452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ja-JP" altLang="en-US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株式会社</a:t>
              </a:r>
              <a:r>
                <a:rPr lang="en-US" altLang="ja-JP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SPICE SERVE (SPICE SERVE Co.,Ltd.) </a:t>
              </a:r>
              <a:endParaRPr lang="en-US" altLang="ja-JP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〒108-0022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東京都港区海岸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3-18-21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ブライトイースト芝浦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1F</a:t>
              </a:r>
            </a:p>
          </p:txBody>
        </p:sp>
        <p:pic>
          <p:nvPicPr>
            <p:cNvPr id="55" name="Picture 6" descr="会社概要・沿革 | 『場創り法人』SPICE SERVE（スパイスサーブ）公式ホームページ">
              <a:extLst>
                <a:ext uri="{FF2B5EF4-FFF2-40B4-BE49-F238E27FC236}">
                  <a16:creationId xmlns:a16="http://schemas.microsoft.com/office/drawing/2014/main" id="{1FC93EB0-4F2D-2F07-A2B1-995D100DEF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8" b="11120"/>
            <a:stretch/>
          </p:blipFill>
          <p:spPr bwMode="auto">
            <a:xfrm>
              <a:off x="6375452" y="1578059"/>
              <a:ext cx="5453715" cy="1850941"/>
            </a:xfrm>
            <a:prstGeom prst="round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030991E4-A5B1-B392-CAEE-E6A1EF63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871" b="16612"/>
            <a:stretch/>
          </p:blipFill>
          <p:spPr>
            <a:xfrm>
              <a:off x="362816" y="1560694"/>
              <a:ext cx="5430032" cy="1871782"/>
            </a:xfrm>
            <a:prstGeom prst="round2Same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86F05C0-78F1-7471-9C4F-D7C83788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344" y="1596681"/>
              <a:ext cx="2764839" cy="1844666"/>
            </a:xfrm>
            <a:prstGeom prst="rect">
              <a:avLst/>
            </a:prstGeom>
          </p:spPr>
        </p:pic>
        <p:pic>
          <p:nvPicPr>
            <p:cNvPr id="58" name="グラフィックス 57">
              <a:extLst>
                <a:ext uri="{FF2B5EF4-FFF2-40B4-BE49-F238E27FC236}">
                  <a16:creationId xmlns:a16="http://schemas.microsoft.com/office/drawing/2014/main" id="{61CAE6B3-D9A6-C799-F7AC-61375F3A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0220" y="1890387"/>
              <a:ext cx="1328219" cy="1328219"/>
            </a:xfrm>
            <a:prstGeom prst="rect">
              <a:avLst/>
            </a:prstGeom>
          </p:spPr>
        </p:pic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34294A2-474B-5500-4B7C-37BFFFCBBB48}"/>
              </a:ext>
            </a:extLst>
          </p:cNvPr>
          <p:cNvSpPr txBox="1"/>
          <p:nvPr/>
        </p:nvSpPr>
        <p:spPr>
          <a:xfrm>
            <a:off x="6380407" y="3156011"/>
            <a:ext cx="5420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Company</a:t>
            </a:r>
            <a:r>
              <a:rPr lang="ja-JP" altLang="en-US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Profile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6DE6FF7-5888-FFDB-3642-A3548BC72108}"/>
              </a:ext>
            </a:extLst>
          </p:cNvPr>
          <p:cNvSpPr txBox="1"/>
          <p:nvPr/>
        </p:nvSpPr>
        <p:spPr>
          <a:xfrm>
            <a:off x="8562309" y="3613999"/>
            <a:ext cx="1080000" cy="38440"/>
          </a:xfrm>
          <a:prstGeom prst="rect">
            <a:avLst/>
          </a:prstGeom>
          <a:solidFill>
            <a:srgbClr val="063666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51098A5-D64D-7347-81E5-4D16397382FF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5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50E94FFC-9568-1550-CDBC-3AA994608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C9BFE5C-9729-531C-F0A5-2123CB9675E7}"/>
              </a:ext>
            </a:extLst>
          </p:cNvPr>
          <p:cNvSpPr txBox="1"/>
          <p:nvPr/>
        </p:nvSpPr>
        <p:spPr>
          <a:xfrm>
            <a:off x="362815" y="5990130"/>
            <a:ext cx="11464955" cy="53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ビズクルは累計10,000件以上のクルーズ実績を誇る Anniversary cruise（株式会社SPICE SERVE ）が運営しています。 </a:t>
            </a:r>
            <a:b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</a:b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どのような企業イベントでもビズクルにお任せください! </a:t>
            </a:r>
          </a:p>
        </p:txBody>
      </p:sp>
    </p:spTree>
    <p:extLst>
      <p:ext uri="{BB962C8B-B14F-4D97-AF65-F5344CB8AC3E}">
        <p14:creationId xmlns:p14="http://schemas.microsoft.com/office/powerpoint/2010/main" val="1035382021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5">
      <a:majorFont>
        <a:latin typeface="Noto Sans JP"/>
        <a:ea typeface="Noto Sans JP"/>
        <a:cs typeface=""/>
      </a:majorFont>
      <a:minorFont>
        <a:latin typeface="Noto Sans JP"/>
        <a:ea typeface="Noto Sans JP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7421</TotalTime>
  <Words>653</Words>
  <Application>Microsoft Office PowerPoint</Application>
  <PresentationFormat>ワイド画面</PresentationFormat>
  <Paragraphs>57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3" baseType="lpstr">
      <vt:lpstr>游ゴシック</vt:lpstr>
      <vt:lpstr>Noto Sans JP</vt:lpstr>
      <vt:lpstr>Shippori Mincho ExtraBold</vt:lpstr>
      <vt:lpstr>Noto Sans JP SemiBold</vt:lpstr>
      <vt:lpstr>Noto Serif JP</vt:lpstr>
      <vt:lpstr>Arial</vt:lpstr>
      <vt:lpstr>Segoe UI</vt:lpstr>
      <vt:lpstr>デザインの設定</vt:lpstr>
      <vt:lpstr>バルーンリリース</vt:lpstr>
      <vt:lpstr>忘れられない記念日を演出するのに ピッタリなオプション。</vt:lpstr>
      <vt:lpstr>バルーンリリース</vt:lpstr>
      <vt:lpstr>About biz-cruise</vt:lpstr>
      <vt:lpstr>PowerPoint プレゼンテーション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CM.LIM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広将 関根</cp:lastModifiedBy>
  <cp:revision>467</cp:revision>
  <dcterms:created xsi:type="dcterms:W3CDTF">2022-11-21T01:39:43Z</dcterms:created>
  <dcterms:modified xsi:type="dcterms:W3CDTF">2024-07-02T10:35:39Z</dcterms:modified>
  <cp:category>www.slidemembers.com</cp:category>
</cp:coreProperties>
</file>