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4" r:id="rId1"/>
  </p:sldMasterIdLst>
  <p:notesMasterIdLst>
    <p:notesMasterId r:id="rId6"/>
  </p:notesMasterIdLst>
  <p:sldIdLst>
    <p:sldId id="456" r:id="rId2"/>
    <p:sldId id="404" r:id="rId3"/>
    <p:sldId id="463" r:id="rId4"/>
    <p:sldId id="483" r:id="rId5"/>
  </p:sldIdLst>
  <p:sldSz cx="12192000" cy="6858000"/>
  <p:notesSz cx="6858000" cy="9144000"/>
  <p:embeddedFontLst>
    <p:embeddedFont>
      <p:font typeface="Noto Serif JP" panose="020B0600070205080204" charset="-128"/>
      <p:regular r:id="rId7"/>
      <p:bold r:id="rId8"/>
    </p:embeddedFont>
    <p:embeddedFont>
      <p:font typeface="Shippori Mincho ExtraBold" panose="020B0600070205080204" charset="-128"/>
      <p:bold r:id="rId9"/>
    </p:embeddedFont>
    <p:embeddedFont>
      <p:font typeface="Noto Sans JP" panose="020B0200000000000000" pitchFamily="50" charset="-128"/>
      <p:regular r:id="rId10"/>
      <p:bold r:id="rId11"/>
    </p:embeddedFont>
    <p:embeddedFont>
      <p:font typeface="Noto Sans JP SemiBold" panose="020B0200000000000000" pitchFamily="50" charset="-128"/>
      <p:bold r:id="rId12"/>
    </p:embeddedFont>
    <p:embeddedFont>
      <p:font typeface="Segoe UI" panose="020B0502040204020203" pitchFamily="34" charset="0"/>
      <p:regular r:id="rId13"/>
      <p:bold r:id="rId14"/>
      <p:italic r:id="rId15"/>
      <p:boldItalic r:id="rId16"/>
    </p:embeddedFont>
    <p:embeddedFont>
      <p:font typeface="游ゴシック" panose="020B0400000000000000" pitchFamily="50" charset="-128"/>
      <p:regular r:id="rId17"/>
      <p:bold r:id="rId18"/>
    </p:embeddedFont>
  </p:embeddedFontLst>
  <p:defaultTextStyle>
    <a:defPPr>
      <a:defRPr lang="ko-Kore-K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005" userDrawn="1">
          <p15:clr>
            <a:srgbClr val="A4A3A4"/>
          </p15:clr>
        </p15:guide>
        <p15:guide id="2" orient="horz" pos="1026" userDrawn="1">
          <p15:clr>
            <a:srgbClr val="A4A3A4"/>
          </p15:clr>
        </p15:guide>
        <p15:guide id="3" pos="495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9B01"/>
    <a:srgbClr val="063666"/>
    <a:srgbClr val="DA1E1D"/>
    <a:srgbClr val="EA1968"/>
    <a:srgbClr val="04C8B5"/>
    <a:srgbClr val="3366FF"/>
    <a:srgbClr val="FD655C"/>
    <a:srgbClr val="2678E6"/>
    <a:srgbClr val="666468"/>
    <a:srgbClr val="1396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787" autoAdjust="0"/>
    <p:restoredTop sz="97386" autoAdjust="0"/>
  </p:normalViewPr>
  <p:slideViewPr>
    <p:cSldViewPr snapToGrid="0">
      <p:cViewPr varScale="1">
        <p:scale>
          <a:sx n="110" d="100"/>
          <a:sy n="110" d="100"/>
        </p:scale>
        <p:origin x="1746" y="78"/>
      </p:cViewPr>
      <p:guideLst>
        <p:guide pos="1005"/>
        <p:guide orient="horz" pos="1026"/>
        <p:guide pos="4951"/>
      </p:guideLst>
    </p:cSldViewPr>
  </p:slideViewPr>
  <p:notesTextViewPr>
    <p:cViewPr>
      <p:scale>
        <a:sx n="1" d="1"/>
        <a:sy n="1" d="1"/>
      </p:scale>
      <p:origin x="0" y="0"/>
    </p:cViewPr>
  </p:notesTextViewPr>
  <p:sorterViewPr>
    <p:cViewPr>
      <p:scale>
        <a:sx n="126" d="100"/>
        <a:sy n="126" d="100"/>
      </p:scale>
      <p:origin x="0" y="-5082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openxmlformats.org/officeDocument/2006/relationships/font" Target="fonts/font7.fntdata"/><Relationship Id="rId18"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font" Target="fonts/font1.fntdata"/><Relationship Id="rId12" Type="http://schemas.openxmlformats.org/officeDocument/2006/relationships/font" Target="fonts/font6.fntdata"/><Relationship Id="rId17"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10.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font" Target="fonts/font9.fntdata"/><Relationship Id="rId10" Type="http://schemas.openxmlformats.org/officeDocument/2006/relationships/font" Target="fonts/font4.fntdata"/><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font" Target="fonts/font3.fntdata"/><Relationship Id="rId14" Type="http://schemas.openxmlformats.org/officeDocument/2006/relationships/font" Target="fonts/font8.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A8DFEC-518B-42AE-9820-12A499108854}" type="datetimeFigureOut">
              <a:rPr kumimoji="1" lang="ja-JP" altLang="en-US" smtClean="0"/>
              <a:t>2024/7/2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054926-2FC1-4DBF-AE66-176FA9A5CBFE}" type="slidenum">
              <a:rPr kumimoji="1" lang="ja-JP" altLang="en-US" smtClean="0"/>
              <a:t>‹#›</a:t>
            </a:fld>
            <a:endParaRPr kumimoji="1" lang="ja-JP" altLang="en-US"/>
          </a:p>
        </p:txBody>
      </p:sp>
    </p:spTree>
    <p:extLst>
      <p:ext uri="{BB962C8B-B14F-4D97-AF65-F5344CB8AC3E}">
        <p14:creationId xmlns:p14="http://schemas.microsoft.com/office/powerpoint/2010/main" val="26225046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中扉">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5638801" y="4990437"/>
            <a:ext cx="5993360" cy="830967"/>
          </a:xfrm>
        </p:spPr>
        <p:txBody>
          <a:bodyPr vert="horz" lIns="91440" tIns="45720" rIns="91440" bIns="45720" rtlCol="0" anchor="b">
            <a:noAutofit/>
          </a:bodyPr>
          <a:lstStyle>
            <a:lvl1pPr algn="r">
              <a:defRPr kumimoji="1" lang="ja-JP" altLang="en-US" sz="4800">
                <a:solidFill>
                  <a:srgbClr val="063666"/>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dirty="0"/>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6853645" y="5872312"/>
            <a:ext cx="4778515" cy="286232"/>
          </a:xfrm>
          <a:noFill/>
        </p:spPr>
        <p:txBody>
          <a:bodyPr wrap="square">
            <a:spAutoFit/>
          </a:bodyPr>
          <a:lstStyle>
            <a:lvl1pPr marL="0" indent="0">
              <a:buFontTx/>
              <a:buNone/>
              <a:defRPr lang="ja-JP" altLang="en-US" sz="1400" b="1" i="0" spc="300" smtClean="0">
                <a:solidFill>
                  <a:schemeClr val="tx1">
                    <a:lumMod val="85000"/>
                    <a:lumOff val="15000"/>
                  </a:schemeClr>
                </a:solidFill>
                <a:effectLst/>
                <a:latin typeface="+mn-ea"/>
                <a:ea typeface="+mn-ea"/>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sp>
        <p:nvSpPr>
          <p:cNvPr id="16" name="그림 개체 틀 15">
            <a:extLst>
              <a:ext uri="{FF2B5EF4-FFF2-40B4-BE49-F238E27FC236}">
                <a16:creationId xmlns:a16="http://schemas.microsoft.com/office/drawing/2014/main" id="{00425E11-3751-9757-83BC-AF30123DA71D}"/>
              </a:ext>
            </a:extLst>
          </p:cNvPr>
          <p:cNvSpPr>
            <a:spLocks noGrp="1"/>
          </p:cNvSpPr>
          <p:nvPr>
            <p:ph type="pic" sz="quarter" idx="11"/>
          </p:nvPr>
        </p:nvSpPr>
        <p:spPr>
          <a:xfrm>
            <a:off x="3" y="5"/>
            <a:ext cx="8306480" cy="5587859"/>
          </a:xfrm>
          <a:custGeom>
            <a:avLst/>
            <a:gdLst>
              <a:gd name="connsiteX0" fmla="*/ 0 w 8306480"/>
              <a:gd name="connsiteY0" fmla="*/ 0 h 5587859"/>
              <a:gd name="connsiteX1" fmla="*/ 8306480 w 8306480"/>
              <a:gd name="connsiteY1" fmla="*/ 1 h 5587859"/>
              <a:gd name="connsiteX2" fmla="*/ 6943440 w 8306480"/>
              <a:gd name="connsiteY2" fmla="*/ 4528251 h 5587859"/>
              <a:gd name="connsiteX3" fmla="*/ 5089513 w 8306480"/>
              <a:gd name="connsiteY3" fmla="*/ 5524310 h 5587859"/>
              <a:gd name="connsiteX4" fmla="*/ 0 w 8306480"/>
              <a:gd name="connsiteY4" fmla="*/ 3992326 h 558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6480" h="5587859">
                <a:moveTo>
                  <a:pt x="0" y="0"/>
                </a:moveTo>
                <a:lnTo>
                  <a:pt x="8306480" y="1"/>
                </a:lnTo>
                <a:lnTo>
                  <a:pt x="6943440" y="4528251"/>
                </a:lnTo>
                <a:cubicBezTo>
                  <a:pt x="6706546" y="5315254"/>
                  <a:pt x="5876515" y="5761204"/>
                  <a:pt x="5089513" y="5524310"/>
                </a:cubicBezTo>
                <a:lnTo>
                  <a:pt x="0" y="3992326"/>
                </a:ln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テキスト ボックス 2">
            <a:extLst>
              <a:ext uri="{FF2B5EF4-FFF2-40B4-BE49-F238E27FC236}">
                <a16:creationId xmlns:a16="http://schemas.microsoft.com/office/drawing/2014/main" id="{12E20CDA-4E02-1480-0E1E-F2A7AAD2C3D9}"/>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956945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8" name="図プレースホルダー 2">
            <a:extLst>
              <a:ext uri="{FF2B5EF4-FFF2-40B4-BE49-F238E27FC236}">
                <a16:creationId xmlns:a16="http://schemas.microsoft.com/office/drawing/2014/main" id="{AE2BB464-ADE0-BF48-85DC-A5A90B829DF6}"/>
              </a:ext>
            </a:extLst>
          </p:cNvPr>
          <p:cNvSpPr>
            <a:spLocks noGrp="1"/>
          </p:cNvSpPr>
          <p:nvPr>
            <p:ph type="pic" sz="quarter" idx="19"/>
          </p:nvPr>
        </p:nvSpPr>
        <p:spPr>
          <a:xfrm>
            <a:off x="1573213" y="1290638"/>
            <a:ext cx="1620000" cy="1620000"/>
          </a:xfrm>
        </p:spPr>
        <p:txBody>
          <a:bodyPr/>
          <a:lstStyle/>
          <a:p>
            <a:endParaRPr kumimoji="1" lang="ja-JP" altLang="en-US"/>
          </a:p>
        </p:txBody>
      </p:sp>
      <p:sp>
        <p:nvSpPr>
          <p:cNvPr id="9" name="図プレースホルダー 2">
            <a:extLst>
              <a:ext uri="{FF2B5EF4-FFF2-40B4-BE49-F238E27FC236}">
                <a16:creationId xmlns:a16="http://schemas.microsoft.com/office/drawing/2014/main" id="{BC796142-5D03-BC5C-64AF-2D2DCCAA0BFF}"/>
              </a:ext>
            </a:extLst>
          </p:cNvPr>
          <p:cNvSpPr>
            <a:spLocks noGrp="1"/>
          </p:cNvSpPr>
          <p:nvPr>
            <p:ph type="pic" sz="quarter" idx="20"/>
          </p:nvPr>
        </p:nvSpPr>
        <p:spPr>
          <a:xfrm>
            <a:off x="3204293" y="1290638"/>
            <a:ext cx="1620000" cy="1620000"/>
          </a:xfrm>
        </p:spPr>
        <p:txBody>
          <a:bodyPr/>
          <a:lstStyle/>
          <a:p>
            <a:endParaRPr kumimoji="1" lang="ja-JP" altLang="en-US"/>
          </a:p>
        </p:txBody>
      </p:sp>
      <p:sp>
        <p:nvSpPr>
          <p:cNvPr id="10" name="図プレースホルダー 2">
            <a:extLst>
              <a:ext uri="{FF2B5EF4-FFF2-40B4-BE49-F238E27FC236}">
                <a16:creationId xmlns:a16="http://schemas.microsoft.com/office/drawing/2014/main" id="{65FBE531-6B94-18FD-2F53-9838140645A2}"/>
              </a:ext>
            </a:extLst>
          </p:cNvPr>
          <p:cNvSpPr>
            <a:spLocks noGrp="1"/>
          </p:cNvSpPr>
          <p:nvPr>
            <p:ph type="pic" sz="quarter" idx="21"/>
          </p:nvPr>
        </p:nvSpPr>
        <p:spPr>
          <a:xfrm>
            <a:off x="4835373" y="1290638"/>
            <a:ext cx="1620000" cy="1620000"/>
          </a:xfrm>
        </p:spPr>
        <p:txBody>
          <a:bodyPr/>
          <a:lstStyle/>
          <a:p>
            <a:endParaRPr kumimoji="1" lang="ja-JP" altLang="en-US"/>
          </a:p>
        </p:txBody>
      </p:sp>
      <p:sp>
        <p:nvSpPr>
          <p:cNvPr id="11" name="図プレースホルダー 2">
            <a:extLst>
              <a:ext uri="{FF2B5EF4-FFF2-40B4-BE49-F238E27FC236}">
                <a16:creationId xmlns:a16="http://schemas.microsoft.com/office/drawing/2014/main" id="{92D127B9-FBF0-928F-38A9-52EE97BD182B}"/>
              </a:ext>
            </a:extLst>
          </p:cNvPr>
          <p:cNvSpPr>
            <a:spLocks noGrp="1"/>
          </p:cNvSpPr>
          <p:nvPr>
            <p:ph type="pic" sz="quarter" idx="22"/>
          </p:nvPr>
        </p:nvSpPr>
        <p:spPr>
          <a:xfrm>
            <a:off x="6793173" y="1290638"/>
            <a:ext cx="1620000" cy="1620000"/>
          </a:xfrm>
        </p:spPr>
        <p:txBody>
          <a:bodyPr/>
          <a:lstStyle/>
          <a:p>
            <a:endParaRPr kumimoji="1" lang="ja-JP" altLang="en-US"/>
          </a:p>
        </p:txBody>
      </p:sp>
      <p:sp>
        <p:nvSpPr>
          <p:cNvPr id="12" name="図プレースホルダー 2">
            <a:extLst>
              <a:ext uri="{FF2B5EF4-FFF2-40B4-BE49-F238E27FC236}">
                <a16:creationId xmlns:a16="http://schemas.microsoft.com/office/drawing/2014/main" id="{39B3C051-B88F-E2A0-21ED-40D1CC3DFD18}"/>
              </a:ext>
            </a:extLst>
          </p:cNvPr>
          <p:cNvSpPr>
            <a:spLocks noGrp="1"/>
          </p:cNvSpPr>
          <p:nvPr>
            <p:ph type="pic" sz="quarter" idx="23"/>
          </p:nvPr>
        </p:nvSpPr>
        <p:spPr>
          <a:xfrm>
            <a:off x="8424253" y="1290638"/>
            <a:ext cx="1620000" cy="1620000"/>
          </a:xfrm>
        </p:spPr>
        <p:txBody>
          <a:bodyPr/>
          <a:lstStyle/>
          <a:p>
            <a:endParaRPr kumimoji="1" lang="ja-JP" altLang="en-US"/>
          </a:p>
        </p:txBody>
      </p:sp>
      <p:sp>
        <p:nvSpPr>
          <p:cNvPr id="13" name="図プレースホルダー 2">
            <a:extLst>
              <a:ext uri="{FF2B5EF4-FFF2-40B4-BE49-F238E27FC236}">
                <a16:creationId xmlns:a16="http://schemas.microsoft.com/office/drawing/2014/main" id="{D0EE9C2B-652E-F803-0114-9CC6B321A414}"/>
              </a:ext>
            </a:extLst>
          </p:cNvPr>
          <p:cNvSpPr>
            <a:spLocks noGrp="1"/>
          </p:cNvSpPr>
          <p:nvPr>
            <p:ph type="pic" sz="quarter" idx="24"/>
          </p:nvPr>
        </p:nvSpPr>
        <p:spPr>
          <a:xfrm>
            <a:off x="10055333" y="1290638"/>
            <a:ext cx="1620000" cy="1620000"/>
          </a:xfrm>
        </p:spPr>
        <p:txBody>
          <a:bodyPr/>
          <a:lstStyle/>
          <a:p>
            <a:endParaRPr kumimoji="1" lang="ja-JP" altLang="en-US"/>
          </a:p>
        </p:txBody>
      </p:sp>
      <p:sp>
        <p:nvSpPr>
          <p:cNvPr id="24" name="図プレースホルダー 2">
            <a:extLst>
              <a:ext uri="{FF2B5EF4-FFF2-40B4-BE49-F238E27FC236}">
                <a16:creationId xmlns:a16="http://schemas.microsoft.com/office/drawing/2014/main" id="{83EE7989-37AF-7866-34F3-B0536A83F9F6}"/>
              </a:ext>
            </a:extLst>
          </p:cNvPr>
          <p:cNvSpPr>
            <a:spLocks noGrp="1"/>
          </p:cNvSpPr>
          <p:nvPr>
            <p:ph type="pic" sz="quarter" idx="25"/>
          </p:nvPr>
        </p:nvSpPr>
        <p:spPr>
          <a:xfrm>
            <a:off x="1573213" y="3878350"/>
            <a:ext cx="1620000" cy="1620000"/>
          </a:xfrm>
        </p:spPr>
        <p:txBody>
          <a:bodyPr/>
          <a:lstStyle/>
          <a:p>
            <a:endParaRPr kumimoji="1" lang="ja-JP" altLang="en-US"/>
          </a:p>
        </p:txBody>
      </p:sp>
      <p:sp>
        <p:nvSpPr>
          <p:cNvPr id="25" name="図プレースホルダー 2">
            <a:extLst>
              <a:ext uri="{FF2B5EF4-FFF2-40B4-BE49-F238E27FC236}">
                <a16:creationId xmlns:a16="http://schemas.microsoft.com/office/drawing/2014/main" id="{13F8C88A-FB19-0EAB-9241-BD1A44499D98}"/>
              </a:ext>
            </a:extLst>
          </p:cNvPr>
          <p:cNvSpPr>
            <a:spLocks noGrp="1"/>
          </p:cNvSpPr>
          <p:nvPr>
            <p:ph type="pic" sz="quarter" idx="26"/>
          </p:nvPr>
        </p:nvSpPr>
        <p:spPr>
          <a:xfrm>
            <a:off x="3204293" y="3878350"/>
            <a:ext cx="1620000" cy="1620000"/>
          </a:xfrm>
        </p:spPr>
        <p:txBody>
          <a:bodyPr/>
          <a:lstStyle/>
          <a:p>
            <a:endParaRPr kumimoji="1" lang="ja-JP" altLang="en-US"/>
          </a:p>
        </p:txBody>
      </p:sp>
      <p:sp>
        <p:nvSpPr>
          <p:cNvPr id="31" name="図プレースホルダー 2">
            <a:extLst>
              <a:ext uri="{FF2B5EF4-FFF2-40B4-BE49-F238E27FC236}">
                <a16:creationId xmlns:a16="http://schemas.microsoft.com/office/drawing/2014/main" id="{8AF1D145-BFAC-A9C8-41C7-7EA7AFB6D226}"/>
              </a:ext>
            </a:extLst>
          </p:cNvPr>
          <p:cNvSpPr>
            <a:spLocks noGrp="1"/>
          </p:cNvSpPr>
          <p:nvPr>
            <p:ph type="pic" sz="quarter" idx="27"/>
          </p:nvPr>
        </p:nvSpPr>
        <p:spPr>
          <a:xfrm>
            <a:off x="4835373" y="3878350"/>
            <a:ext cx="1620000" cy="1620000"/>
          </a:xfrm>
        </p:spPr>
        <p:txBody>
          <a:bodyPr/>
          <a:lstStyle/>
          <a:p>
            <a:endParaRPr kumimoji="1" lang="ja-JP" altLang="en-US"/>
          </a:p>
        </p:txBody>
      </p:sp>
      <p:sp>
        <p:nvSpPr>
          <p:cNvPr id="32" name="図プレースホルダー 2">
            <a:extLst>
              <a:ext uri="{FF2B5EF4-FFF2-40B4-BE49-F238E27FC236}">
                <a16:creationId xmlns:a16="http://schemas.microsoft.com/office/drawing/2014/main" id="{9053AE46-5600-DFEA-9449-84C68B00FABB}"/>
              </a:ext>
            </a:extLst>
          </p:cNvPr>
          <p:cNvSpPr>
            <a:spLocks noGrp="1"/>
          </p:cNvSpPr>
          <p:nvPr>
            <p:ph type="pic" sz="quarter" idx="28"/>
          </p:nvPr>
        </p:nvSpPr>
        <p:spPr>
          <a:xfrm>
            <a:off x="6793173" y="3878350"/>
            <a:ext cx="1620000" cy="1620000"/>
          </a:xfrm>
        </p:spPr>
        <p:txBody>
          <a:bodyPr/>
          <a:lstStyle/>
          <a:p>
            <a:endParaRPr kumimoji="1" lang="ja-JP" altLang="en-US"/>
          </a:p>
        </p:txBody>
      </p:sp>
      <p:sp>
        <p:nvSpPr>
          <p:cNvPr id="33" name="図プレースホルダー 2">
            <a:extLst>
              <a:ext uri="{FF2B5EF4-FFF2-40B4-BE49-F238E27FC236}">
                <a16:creationId xmlns:a16="http://schemas.microsoft.com/office/drawing/2014/main" id="{FC84D882-B55F-C48B-87B2-9A2CE71290AC}"/>
              </a:ext>
            </a:extLst>
          </p:cNvPr>
          <p:cNvSpPr>
            <a:spLocks noGrp="1"/>
          </p:cNvSpPr>
          <p:nvPr>
            <p:ph type="pic" sz="quarter" idx="29"/>
          </p:nvPr>
        </p:nvSpPr>
        <p:spPr>
          <a:xfrm>
            <a:off x="8424253" y="3878350"/>
            <a:ext cx="1620000" cy="1620000"/>
          </a:xfrm>
        </p:spPr>
        <p:txBody>
          <a:bodyPr/>
          <a:lstStyle/>
          <a:p>
            <a:endParaRPr kumimoji="1" lang="ja-JP" altLang="en-US"/>
          </a:p>
        </p:txBody>
      </p:sp>
      <p:sp>
        <p:nvSpPr>
          <p:cNvPr id="34" name="図プレースホルダー 2">
            <a:extLst>
              <a:ext uri="{FF2B5EF4-FFF2-40B4-BE49-F238E27FC236}">
                <a16:creationId xmlns:a16="http://schemas.microsoft.com/office/drawing/2014/main" id="{DC0AF908-1BF1-A41E-FFCA-75E189550F00}"/>
              </a:ext>
            </a:extLst>
          </p:cNvPr>
          <p:cNvSpPr>
            <a:spLocks noGrp="1"/>
          </p:cNvSpPr>
          <p:nvPr>
            <p:ph type="pic" sz="quarter" idx="30"/>
          </p:nvPr>
        </p:nvSpPr>
        <p:spPr>
          <a:xfrm>
            <a:off x="10055333" y="3878350"/>
            <a:ext cx="1620000" cy="1620000"/>
          </a:xfrm>
        </p:spPr>
        <p:txBody>
          <a:bodyPr/>
          <a:lstStyle/>
          <a:p>
            <a:endParaRPr kumimoji="1" lang="ja-JP" altLang="en-US"/>
          </a:p>
        </p:txBody>
      </p:sp>
    </p:spTree>
    <p:extLst>
      <p:ext uri="{BB962C8B-B14F-4D97-AF65-F5344CB8AC3E}">
        <p14:creationId xmlns:p14="http://schemas.microsoft.com/office/powerpoint/2010/main" val="1822424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16" name="図プレースホルダー 2">
            <a:extLst>
              <a:ext uri="{FF2B5EF4-FFF2-40B4-BE49-F238E27FC236}">
                <a16:creationId xmlns:a16="http://schemas.microsoft.com/office/drawing/2014/main" id="{60B1AEEA-1BD0-EC21-6805-A1AEEAD81EBD}"/>
              </a:ext>
            </a:extLst>
          </p:cNvPr>
          <p:cNvSpPr>
            <a:spLocks noGrp="1"/>
          </p:cNvSpPr>
          <p:nvPr>
            <p:ph type="pic" sz="quarter" idx="31"/>
          </p:nvPr>
        </p:nvSpPr>
        <p:spPr>
          <a:xfrm>
            <a:off x="1573213" y="1290638"/>
            <a:ext cx="4881562" cy="1619250"/>
          </a:xfrm>
        </p:spPr>
        <p:txBody>
          <a:bodyPr/>
          <a:lstStyle/>
          <a:p>
            <a:endParaRPr kumimoji="1" lang="ja-JP" altLang="en-US"/>
          </a:p>
        </p:txBody>
      </p:sp>
      <p:sp>
        <p:nvSpPr>
          <p:cNvPr id="17" name="図プレースホルダー 2">
            <a:extLst>
              <a:ext uri="{FF2B5EF4-FFF2-40B4-BE49-F238E27FC236}">
                <a16:creationId xmlns:a16="http://schemas.microsoft.com/office/drawing/2014/main" id="{3867BBF5-F9B6-863E-74FB-39B8D6E68B05}"/>
              </a:ext>
            </a:extLst>
          </p:cNvPr>
          <p:cNvSpPr>
            <a:spLocks noGrp="1"/>
          </p:cNvSpPr>
          <p:nvPr>
            <p:ph type="pic" sz="quarter" idx="32"/>
          </p:nvPr>
        </p:nvSpPr>
        <p:spPr>
          <a:xfrm>
            <a:off x="6793771" y="1290638"/>
            <a:ext cx="4881562" cy="1619250"/>
          </a:xfrm>
        </p:spPr>
        <p:txBody>
          <a:bodyPr/>
          <a:lstStyle/>
          <a:p>
            <a:endParaRPr kumimoji="1" lang="ja-JP" altLang="en-US"/>
          </a:p>
        </p:txBody>
      </p:sp>
      <p:sp>
        <p:nvSpPr>
          <p:cNvPr id="18" name="図プレースホルダー 2">
            <a:extLst>
              <a:ext uri="{FF2B5EF4-FFF2-40B4-BE49-F238E27FC236}">
                <a16:creationId xmlns:a16="http://schemas.microsoft.com/office/drawing/2014/main" id="{D4CFE9E2-1AE8-AC06-C549-2F702B4C3D1A}"/>
              </a:ext>
            </a:extLst>
          </p:cNvPr>
          <p:cNvSpPr>
            <a:spLocks noGrp="1"/>
          </p:cNvSpPr>
          <p:nvPr>
            <p:ph type="pic" sz="quarter" idx="33"/>
          </p:nvPr>
        </p:nvSpPr>
        <p:spPr>
          <a:xfrm>
            <a:off x="1573213" y="3886455"/>
            <a:ext cx="4881562" cy="1619250"/>
          </a:xfrm>
        </p:spPr>
        <p:txBody>
          <a:bodyPr/>
          <a:lstStyle/>
          <a:p>
            <a:endParaRPr kumimoji="1" lang="ja-JP" altLang="en-US"/>
          </a:p>
        </p:txBody>
      </p:sp>
      <p:sp>
        <p:nvSpPr>
          <p:cNvPr id="19" name="図プレースホルダー 2">
            <a:extLst>
              <a:ext uri="{FF2B5EF4-FFF2-40B4-BE49-F238E27FC236}">
                <a16:creationId xmlns:a16="http://schemas.microsoft.com/office/drawing/2014/main" id="{F8C6FE60-4F6A-47A5-4CB6-E04566230488}"/>
              </a:ext>
            </a:extLst>
          </p:cNvPr>
          <p:cNvSpPr>
            <a:spLocks noGrp="1"/>
          </p:cNvSpPr>
          <p:nvPr>
            <p:ph type="pic" sz="quarter" idx="34"/>
          </p:nvPr>
        </p:nvSpPr>
        <p:spPr>
          <a:xfrm>
            <a:off x="6793771" y="3886455"/>
            <a:ext cx="4881562" cy="1619250"/>
          </a:xfrm>
        </p:spPr>
        <p:txBody>
          <a:bodyPr/>
          <a:lstStyle/>
          <a:p>
            <a:endParaRPr kumimoji="1" lang="ja-JP" altLang="en-US"/>
          </a:p>
        </p:txBody>
      </p:sp>
    </p:spTree>
    <p:extLst>
      <p:ext uri="{BB962C8B-B14F-4D97-AF65-F5344CB8AC3E}">
        <p14:creationId xmlns:p14="http://schemas.microsoft.com/office/powerpoint/2010/main" val="412536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7" name="図プレースホルダー 2">
            <a:extLst>
              <a:ext uri="{FF2B5EF4-FFF2-40B4-BE49-F238E27FC236}">
                <a16:creationId xmlns:a16="http://schemas.microsoft.com/office/drawing/2014/main" id="{1E701294-23D2-452B-9480-84973C2F7039}"/>
              </a:ext>
            </a:extLst>
          </p:cNvPr>
          <p:cNvSpPr>
            <a:spLocks noGrp="1"/>
          </p:cNvSpPr>
          <p:nvPr>
            <p:ph type="pic" sz="quarter" idx="36"/>
          </p:nvPr>
        </p:nvSpPr>
        <p:spPr>
          <a:xfrm>
            <a:off x="2960280" y="1290638"/>
            <a:ext cx="3597275" cy="1861202"/>
          </a:xfrm>
        </p:spPr>
        <p:txBody>
          <a:bodyPr/>
          <a:lstStyle/>
          <a:p>
            <a:endParaRPr kumimoji="1" lang="ja-JP" altLang="en-US"/>
          </a:p>
        </p:txBody>
      </p:sp>
      <p:sp>
        <p:nvSpPr>
          <p:cNvPr id="8" name="図プレースホルダー 2">
            <a:extLst>
              <a:ext uri="{FF2B5EF4-FFF2-40B4-BE49-F238E27FC236}">
                <a16:creationId xmlns:a16="http://schemas.microsoft.com/office/drawing/2014/main" id="{4F9109C6-7334-416D-8FD0-9D54227A2F7E}"/>
              </a:ext>
            </a:extLst>
          </p:cNvPr>
          <p:cNvSpPr>
            <a:spLocks noGrp="1"/>
          </p:cNvSpPr>
          <p:nvPr>
            <p:ph type="pic" sz="quarter" idx="37"/>
          </p:nvPr>
        </p:nvSpPr>
        <p:spPr>
          <a:xfrm>
            <a:off x="6758532" y="1290638"/>
            <a:ext cx="3597275" cy="1861202"/>
          </a:xfrm>
        </p:spPr>
        <p:txBody>
          <a:bodyPr/>
          <a:lstStyle/>
          <a:p>
            <a:endParaRPr kumimoji="1" lang="ja-JP" altLang="en-US"/>
          </a:p>
        </p:txBody>
      </p:sp>
      <p:sp>
        <p:nvSpPr>
          <p:cNvPr id="9" name="図プレースホルダー 2">
            <a:extLst>
              <a:ext uri="{FF2B5EF4-FFF2-40B4-BE49-F238E27FC236}">
                <a16:creationId xmlns:a16="http://schemas.microsoft.com/office/drawing/2014/main" id="{3B8C2C78-0A23-ADE0-8BD8-1AC6B50C363A}"/>
              </a:ext>
            </a:extLst>
          </p:cNvPr>
          <p:cNvSpPr>
            <a:spLocks noGrp="1"/>
          </p:cNvSpPr>
          <p:nvPr>
            <p:ph type="pic" sz="quarter" idx="38"/>
          </p:nvPr>
        </p:nvSpPr>
        <p:spPr>
          <a:xfrm>
            <a:off x="2960280" y="3886455"/>
            <a:ext cx="3597275" cy="1861202"/>
          </a:xfrm>
        </p:spPr>
        <p:txBody>
          <a:bodyPr/>
          <a:lstStyle/>
          <a:p>
            <a:endParaRPr kumimoji="1" lang="ja-JP" altLang="en-US"/>
          </a:p>
        </p:txBody>
      </p:sp>
      <p:sp>
        <p:nvSpPr>
          <p:cNvPr id="10" name="図プレースホルダー 2">
            <a:extLst>
              <a:ext uri="{FF2B5EF4-FFF2-40B4-BE49-F238E27FC236}">
                <a16:creationId xmlns:a16="http://schemas.microsoft.com/office/drawing/2014/main" id="{9F567AFE-AB5D-6AC5-E1E4-326BC133BA75}"/>
              </a:ext>
            </a:extLst>
          </p:cNvPr>
          <p:cNvSpPr>
            <a:spLocks noGrp="1"/>
          </p:cNvSpPr>
          <p:nvPr>
            <p:ph type="pic" sz="quarter" idx="39"/>
          </p:nvPr>
        </p:nvSpPr>
        <p:spPr>
          <a:xfrm>
            <a:off x="6758532" y="3886455"/>
            <a:ext cx="3597275" cy="1861202"/>
          </a:xfrm>
        </p:spPr>
        <p:txBody>
          <a:bodyPr/>
          <a:lstStyle/>
          <a:p>
            <a:endParaRPr kumimoji="1" lang="ja-JP" altLang="en-US"/>
          </a:p>
        </p:txBody>
      </p:sp>
    </p:spTree>
    <p:extLst>
      <p:ext uri="{BB962C8B-B14F-4D97-AF65-F5344CB8AC3E}">
        <p14:creationId xmlns:p14="http://schemas.microsoft.com/office/powerpoint/2010/main" val="762609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9" name="図プレースホルダー 2">
            <a:extLst>
              <a:ext uri="{FF2B5EF4-FFF2-40B4-BE49-F238E27FC236}">
                <a16:creationId xmlns:a16="http://schemas.microsoft.com/office/drawing/2014/main" id="{30B19B25-D9C4-C98E-CE70-88E14E584BB5}"/>
              </a:ext>
            </a:extLst>
          </p:cNvPr>
          <p:cNvSpPr>
            <a:spLocks noGrp="1"/>
          </p:cNvSpPr>
          <p:nvPr>
            <p:ph type="pic" sz="quarter" idx="19"/>
          </p:nvPr>
        </p:nvSpPr>
        <p:spPr>
          <a:xfrm>
            <a:off x="1573213" y="1290638"/>
            <a:ext cx="3216275" cy="1620837"/>
          </a:xfrm>
        </p:spPr>
        <p:txBody>
          <a:bodyPr/>
          <a:lstStyle/>
          <a:p>
            <a:endParaRPr kumimoji="1" lang="ja-JP" altLang="en-US"/>
          </a:p>
        </p:txBody>
      </p:sp>
      <p:sp>
        <p:nvSpPr>
          <p:cNvPr id="10" name="図プレースホルダー 2">
            <a:extLst>
              <a:ext uri="{FF2B5EF4-FFF2-40B4-BE49-F238E27FC236}">
                <a16:creationId xmlns:a16="http://schemas.microsoft.com/office/drawing/2014/main" id="{0FFFC3EE-DD6B-C460-8DE1-E7E29E2159C9}"/>
              </a:ext>
            </a:extLst>
          </p:cNvPr>
          <p:cNvSpPr>
            <a:spLocks noGrp="1"/>
          </p:cNvSpPr>
          <p:nvPr>
            <p:ph type="pic" sz="quarter" idx="20"/>
          </p:nvPr>
        </p:nvSpPr>
        <p:spPr>
          <a:xfrm>
            <a:off x="5092355" y="1290638"/>
            <a:ext cx="3216275" cy="1620837"/>
          </a:xfrm>
        </p:spPr>
        <p:txBody>
          <a:bodyPr/>
          <a:lstStyle/>
          <a:p>
            <a:endParaRPr kumimoji="1" lang="ja-JP" altLang="en-US"/>
          </a:p>
        </p:txBody>
      </p:sp>
      <p:sp>
        <p:nvSpPr>
          <p:cNvPr id="11" name="図プレースホルダー 2">
            <a:extLst>
              <a:ext uri="{FF2B5EF4-FFF2-40B4-BE49-F238E27FC236}">
                <a16:creationId xmlns:a16="http://schemas.microsoft.com/office/drawing/2014/main" id="{7B6EEEBD-9A5B-E882-C4BF-1A3C60EDFCEE}"/>
              </a:ext>
            </a:extLst>
          </p:cNvPr>
          <p:cNvSpPr>
            <a:spLocks noGrp="1"/>
          </p:cNvSpPr>
          <p:nvPr>
            <p:ph type="pic" sz="quarter" idx="21"/>
          </p:nvPr>
        </p:nvSpPr>
        <p:spPr>
          <a:xfrm>
            <a:off x="8611496" y="1290638"/>
            <a:ext cx="3216275" cy="1620837"/>
          </a:xfrm>
        </p:spPr>
        <p:txBody>
          <a:bodyPr/>
          <a:lstStyle/>
          <a:p>
            <a:endParaRPr kumimoji="1" lang="ja-JP" altLang="en-US"/>
          </a:p>
        </p:txBody>
      </p:sp>
      <p:sp>
        <p:nvSpPr>
          <p:cNvPr id="15" name="図プレースホルダー 2">
            <a:extLst>
              <a:ext uri="{FF2B5EF4-FFF2-40B4-BE49-F238E27FC236}">
                <a16:creationId xmlns:a16="http://schemas.microsoft.com/office/drawing/2014/main" id="{BF7F3977-FEB3-C0BC-52F4-D35103C4B6FC}"/>
              </a:ext>
            </a:extLst>
          </p:cNvPr>
          <p:cNvSpPr>
            <a:spLocks noGrp="1"/>
          </p:cNvSpPr>
          <p:nvPr>
            <p:ph type="pic" sz="quarter" idx="22"/>
          </p:nvPr>
        </p:nvSpPr>
        <p:spPr>
          <a:xfrm>
            <a:off x="1573213" y="3878350"/>
            <a:ext cx="3216275" cy="1620837"/>
          </a:xfrm>
        </p:spPr>
        <p:txBody>
          <a:bodyPr/>
          <a:lstStyle/>
          <a:p>
            <a:endParaRPr kumimoji="1" lang="ja-JP" altLang="en-US"/>
          </a:p>
        </p:txBody>
      </p:sp>
      <p:sp>
        <p:nvSpPr>
          <p:cNvPr id="16" name="図プレースホルダー 2">
            <a:extLst>
              <a:ext uri="{FF2B5EF4-FFF2-40B4-BE49-F238E27FC236}">
                <a16:creationId xmlns:a16="http://schemas.microsoft.com/office/drawing/2014/main" id="{ED69DFAA-BCB6-4B44-B896-9FED8749DAE3}"/>
              </a:ext>
            </a:extLst>
          </p:cNvPr>
          <p:cNvSpPr>
            <a:spLocks noGrp="1"/>
          </p:cNvSpPr>
          <p:nvPr>
            <p:ph type="pic" sz="quarter" idx="23"/>
          </p:nvPr>
        </p:nvSpPr>
        <p:spPr>
          <a:xfrm>
            <a:off x="5092355" y="3878350"/>
            <a:ext cx="3216275" cy="1620837"/>
          </a:xfrm>
        </p:spPr>
        <p:txBody>
          <a:bodyPr/>
          <a:lstStyle/>
          <a:p>
            <a:endParaRPr kumimoji="1" lang="ja-JP" altLang="en-US"/>
          </a:p>
        </p:txBody>
      </p:sp>
      <p:sp>
        <p:nvSpPr>
          <p:cNvPr id="17" name="図プレースホルダー 2">
            <a:extLst>
              <a:ext uri="{FF2B5EF4-FFF2-40B4-BE49-F238E27FC236}">
                <a16:creationId xmlns:a16="http://schemas.microsoft.com/office/drawing/2014/main" id="{C6DF67BB-F9E5-9527-14EA-F224B41781E5}"/>
              </a:ext>
            </a:extLst>
          </p:cNvPr>
          <p:cNvSpPr>
            <a:spLocks noGrp="1"/>
          </p:cNvSpPr>
          <p:nvPr>
            <p:ph type="pic" sz="quarter" idx="24"/>
          </p:nvPr>
        </p:nvSpPr>
        <p:spPr>
          <a:xfrm>
            <a:off x="8611496" y="3878350"/>
            <a:ext cx="3216275" cy="1620837"/>
          </a:xfrm>
        </p:spPr>
        <p:txBody>
          <a:bodyPr/>
          <a:lstStyle/>
          <a:p>
            <a:endParaRPr kumimoji="1" lang="ja-JP" altLang="en-US"/>
          </a:p>
        </p:txBody>
      </p:sp>
    </p:spTree>
    <p:extLst>
      <p:ext uri="{BB962C8B-B14F-4D97-AF65-F5344CB8AC3E}">
        <p14:creationId xmlns:p14="http://schemas.microsoft.com/office/powerpoint/2010/main" val="727033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12" name="図プレースホルダー 2">
            <a:extLst>
              <a:ext uri="{FF2B5EF4-FFF2-40B4-BE49-F238E27FC236}">
                <a16:creationId xmlns:a16="http://schemas.microsoft.com/office/drawing/2014/main" id="{9D3C12DA-D637-8A81-6417-620C5B73E949}"/>
              </a:ext>
            </a:extLst>
          </p:cNvPr>
          <p:cNvSpPr>
            <a:spLocks noGrp="1"/>
          </p:cNvSpPr>
          <p:nvPr>
            <p:ph type="pic" sz="quarter" idx="25"/>
          </p:nvPr>
        </p:nvSpPr>
        <p:spPr>
          <a:xfrm>
            <a:off x="1573213" y="1290638"/>
            <a:ext cx="3216275" cy="3429000"/>
          </a:xfrm>
        </p:spPr>
        <p:txBody>
          <a:bodyPr/>
          <a:lstStyle/>
          <a:p>
            <a:endParaRPr kumimoji="1" lang="ja-JP" altLang="en-US"/>
          </a:p>
        </p:txBody>
      </p:sp>
      <p:sp>
        <p:nvSpPr>
          <p:cNvPr id="13" name="図プレースホルダー 2">
            <a:extLst>
              <a:ext uri="{FF2B5EF4-FFF2-40B4-BE49-F238E27FC236}">
                <a16:creationId xmlns:a16="http://schemas.microsoft.com/office/drawing/2014/main" id="{97EBC116-1248-8352-AB84-9A7A7296DD26}"/>
              </a:ext>
            </a:extLst>
          </p:cNvPr>
          <p:cNvSpPr>
            <a:spLocks noGrp="1"/>
          </p:cNvSpPr>
          <p:nvPr>
            <p:ph type="pic" sz="quarter" idx="26"/>
          </p:nvPr>
        </p:nvSpPr>
        <p:spPr>
          <a:xfrm>
            <a:off x="5092354" y="1290638"/>
            <a:ext cx="3216275" cy="3429000"/>
          </a:xfrm>
        </p:spPr>
        <p:txBody>
          <a:bodyPr/>
          <a:lstStyle/>
          <a:p>
            <a:endParaRPr kumimoji="1" lang="ja-JP" altLang="en-US"/>
          </a:p>
        </p:txBody>
      </p:sp>
      <p:sp>
        <p:nvSpPr>
          <p:cNvPr id="14" name="図プレースホルダー 2">
            <a:extLst>
              <a:ext uri="{FF2B5EF4-FFF2-40B4-BE49-F238E27FC236}">
                <a16:creationId xmlns:a16="http://schemas.microsoft.com/office/drawing/2014/main" id="{72A5170C-F1AD-2461-EBCE-A1E87B125163}"/>
              </a:ext>
            </a:extLst>
          </p:cNvPr>
          <p:cNvSpPr>
            <a:spLocks noGrp="1"/>
          </p:cNvSpPr>
          <p:nvPr>
            <p:ph type="pic" sz="quarter" idx="27"/>
          </p:nvPr>
        </p:nvSpPr>
        <p:spPr>
          <a:xfrm>
            <a:off x="8611495" y="1290638"/>
            <a:ext cx="3216275" cy="3429000"/>
          </a:xfrm>
        </p:spPr>
        <p:txBody>
          <a:bodyPr/>
          <a:lstStyle/>
          <a:p>
            <a:endParaRPr kumimoji="1" lang="ja-JP" altLang="en-US"/>
          </a:p>
        </p:txBody>
      </p:sp>
    </p:spTree>
    <p:extLst>
      <p:ext uri="{BB962C8B-B14F-4D97-AF65-F5344CB8AC3E}">
        <p14:creationId xmlns:p14="http://schemas.microsoft.com/office/powerpoint/2010/main" val="655603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船内写真・船内詳細">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1240691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2" name="テキスト ボックス 1">
            <a:extLst>
              <a:ext uri="{FF2B5EF4-FFF2-40B4-BE49-F238E27FC236}">
                <a16:creationId xmlns:a16="http://schemas.microsoft.com/office/drawing/2014/main" id="{A4AA93B0-8936-1713-2BD5-C96C60C24477}"/>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1085118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9" name="그림 개체 틀 8">
            <a:extLst>
              <a:ext uri="{FF2B5EF4-FFF2-40B4-BE49-F238E27FC236}">
                <a16:creationId xmlns:a16="http://schemas.microsoft.com/office/drawing/2014/main" id="{0B52E4FA-2500-94B1-EB63-F30CEE93ED5D}"/>
              </a:ext>
            </a:extLst>
          </p:cNvPr>
          <p:cNvSpPr>
            <a:spLocks noGrp="1"/>
          </p:cNvSpPr>
          <p:nvPr>
            <p:ph type="pic" sz="quarter" idx="11"/>
          </p:nvPr>
        </p:nvSpPr>
        <p:spPr>
          <a:xfrm>
            <a:off x="1" y="0"/>
            <a:ext cx="4567902" cy="6858000"/>
          </a:xfrm>
        </p:spPr>
        <p:txBody>
          <a:bodyPr/>
          <a:lstStyle/>
          <a:p>
            <a:endParaRPr kumimoji="1" lang="ko-Kore-KR" altLang="en-US"/>
          </a:p>
        </p:txBody>
      </p:sp>
      <p:sp>
        <p:nvSpPr>
          <p:cNvPr id="7" name="그림 개체 틀 6">
            <a:extLst>
              <a:ext uri="{FF2B5EF4-FFF2-40B4-BE49-F238E27FC236}">
                <a16:creationId xmlns:a16="http://schemas.microsoft.com/office/drawing/2014/main" id="{F8173288-8FB7-5ADB-B60B-EBE6A1A59A53}"/>
              </a:ext>
            </a:extLst>
          </p:cNvPr>
          <p:cNvSpPr>
            <a:spLocks noGrp="1"/>
          </p:cNvSpPr>
          <p:nvPr>
            <p:ph type="pic" sz="quarter" idx="10"/>
          </p:nvPr>
        </p:nvSpPr>
        <p:spPr>
          <a:xfrm>
            <a:off x="2638370" y="2043316"/>
            <a:ext cx="3859065"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784184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사용자 지정 레이아웃">
    <p:spTree>
      <p:nvGrpSpPr>
        <p:cNvPr id="1" name=""/>
        <p:cNvGrpSpPr/>
        <p:nvPr/>
      </p:nvGrpSpPr>
      <p:grpSpPr>
        <a:xfrm>
          <a:off x="0" y="0"/>
          <a:ext cx="0" cy="0"/>
          <a:chOff x="0" y="0"/>
          <a:chExt cx="0" cy="0"/>
        </a:xfrm>
      </p:grpSpPr>
      <p:sp>
        <p:nvSpPr>
          <p:cNvPr id="7" name="그림 개체 틀 6">
            <a:extLst>
              <a:ext uri="{FF2B5EF4-FFF2-40B4-BE49-F238E27FC236}">
                <a16:creationId xmlns:a16="http://schemas.microsoft.com/office/drawing/2014/main" id="{F8173288-8FB7-5ADB-B60B-EBE6A1A59A53}"/>
              </a:ext>
            </a:extLst>
          </p:cNvPr>
          <p:cNvSpPr>
            <a:spLocks noGrp="1"/>
          </p:cNvSpPr>
          <p:nvPr>
            <p:ph type="pic" sz="quarter" idx="10"/>
          </p:nvPr>
        </p:nvSpPr>
        <p:spPr>
          <a:xfrm>
            <a:off x="-1028107" y="2043316"/>
            <a:ext cx="3859065"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358455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15B988AF-D58E-E843-663B-977BA420FD38}"/>
              </a:ext>
            </a:extLst>
          </p:cNvPr>
          <p:cNvSpPr>
            <a:spLocks noGrp="1"/>
          </p:cNvSpPr>
          <p:nvPr>
            <p:ph type="pic" sz="quarter" idx="10"/>
          </p:nvPr>
        </p:nvSpPr>
        <p:spPr>
          <a:xfrm>
            <a:off x="1082751" y="3285461"/>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960530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16" name="그림 개체 틀 15">
            <a:extLst>
              <a:ext uri="{FF2B5EF4-FFF2-40B4-BE49-F238E27FC236}">
                <a16:creationId xmlns:a16="http://schemas.microsoft.com/office/drawing/2014/main" id="{00425E11-3751-9757-83BC-AF30123DA71D}"/>
              </a:ext>
            </a:extLst>
          </p:cNvPr>
          <p:cNvSpPr>
            <a:spLocks noGrp="1"/>
          </p:cNvSpPr>
          <p:nvPr>
            <p:ph type="pic" sz="quarter" idx="11"/>
          </p:nvPr>
        </p:nvSpPr>
        <p:spPr>
          <a:xfrm>
            <a:off x="-2372511" y="5"/>
            <a:ext cx="10197299" cy="6859833"/>
          </a:xfrm>
          <a:custGeom>
            <a:avLst/>
            <a:gdLst>
              <a:gd name="connsiteX0" fmla="*/ 0 w 8306480"/>
              <a:gd name="connsiteY0" fmla="*/ 0 h 5587859"/>
              <a:gd name="connsiteX1" fmla="*/ 8306480 w 8306480"/>
              <a:gd name="connsiteY1" fmla="*/ 1 h 5587859"/>
              <a:gd name="connsiteX2" fmla="*/ 6943440 w 8306480"/>
              <a:gd name="connsiteY2" fmla="*/ 4528251 h 5587859"/>
              <a:gd name="connsiteX3" fmla="*/ 5089513 w 8306480"/>
              <a:gd name="connsiteY3" fmla="*/ 5524310 h 5587859"/>
              <a:gd name="connsiteX4" fmla="*/ 0 w 8306480"/>
              <a:gd name="connsiteY4" fmla="*/ 3992326 h 558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6480" h="5587859">
                <a:moveTo>
                  <a:pt x="0" y="0"/>
                </a:moveTo>
                <a:lnTo>
                  <a:pt x="8306480" y="1"/>
                </a:lnTo>
                <a:lnTo>
                  <a:pt x="6943440" y="4528251"/>
                </a:lnTo>
                <a:cubicBezTo>
                  <a:pt x="6706546" y="5315254"/>
                  <a:pt x="5876515" y="5761204"/>
                  <a:pt x="5089513" y="5524310"/>
                </a:cubicBezTo>
                <a:lnTo>
                  <a:pt x="0" y="3992326"/>
                </a:lnTo>
                <a:close/>
              </a:path>
            </a:pathLst>
          </a:custGeom>
        </p:spPr>
        <p:txBody>
          <a:bodyPr wrap="square">
            <a:noAutofit/>
          </a:bodyPr>
          <a:lstStyle/>
          <a:p>
            <a:endParaRPr kumimoji="1" lang="ko-Kore-KR" altLang="en-US"/>
          </a:p>
        </p:txBody>
      </p:sp>
      <p:sp>
        <p:nvSpPr>
          <p:cNvPr id="13" name="タイトル 12">
            <a:extLst>
              <a:ext uri="{FF2B5EF4-FFF2-40B4-BE49-F238E27FC236}">
                <a16:creationId xmlns:a16="http://schemas.microsoft.com/office/drawing/2014/main" id="{B9EB8096-167F-8C2F-B167-D899E3623947}"/>
              </a:ext>
            </a:extLst>
          </p:cNvPr>
          <p:cNvSpPr>
            <a:spLocks noGrp="1"/>
          </p:cNvSpPr>
          <p:nvPr>
            <p:ph type="title"/>
          </p:nvPr>
        </p:nvSpPr>
        <p:spPr>
          <a:xfrm>
            <a:off x="1312172" y="2947842"/>
            <a:ext cx="10515600" cy="1325563"/>
          </a:xfrm>
        </p:spPr>
        <p:txBody>
          <a:bodyPr vert="horz" lIns="91440" tIns="45720" rIns="91440" bIns="45720" rtlCol="0" anchor="ctr">
            <a:normAutofit lnSpcReduction="10000"/>
          </a:bodyPr>
          <a:lstStyle>
            <a:lvl1pPr algn="r">
              <a:defRPr lang="ja-JP" altLang="en-US" sz="4800">
                <a:solidFill>
                  <a:schemeClr val="tx1">
                    <a:lumMod val="85000"/>
                    <a:lumOff val="15000"/>
                  </a:schemeClr>
                </a:solidFill>
                <a:latin typeface="Shippori Mincho ExtraBold" panose="00000900000000000000" pitchFamily="2" charset="-128"/>
                <a:ea typeface="Shippori Mincho ExtraBold" panose="00000900000000000000" pitchFamily="2" charset="-128"/>
              </a:defRPr>
            </a:lvl1pPr>
          </a:lstStyle>
          <a:p>
            <a:pPr marL="0" lvl="0" algn="r"/>
            <a:r>
              <a:rPr kumimoji="1" lang="ja-JP" altLang="en-US" dirty="0"/>
              <a:t>マスター タイトルの書式設定</a:t>
            </a:r>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9819862" y="364642"/>
            <a:ext cx="2007910" cy="669304"/>
          </a:xfrm>
          <a:prstGeom prst="rect">
            <a:avLst/>
          </a:prstGeom>
        </p:spPr>
      </p:pic>
    </p:spTree>
    <p:extLst>
      <p:ext uri="{BB962C8B-B14F-4D97-AF65-F5344CB8AC3E}">
        <p14:creationId xmlns:p14="http://schemas.microsoft.com/office/powerpoint/2010/main" val="1206695208"/>
      </p:ext>
    </p:extLst>
  </p:cSld>
  <p:clrMapOvr>
    <a:masterClrMapping/>
  </p:clrMapOvr>
  <p:extLst>
    <p:ext uri="{DCECCB84-F9BA-43D5-87BE-67443E8EF086}">
      <p15:sldGuideLst xmlns:p15="http://schemas.microsoft.com/office/powerpoint/2012/main">
        <p15:guide id="1" pos="492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344546" y="154172"/>
            <a:ext cx="2111780" cy="3274828"/>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743268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spTree>
    <p:extLst>
      <p:ext uri="{BB962C8B-B14F-4D97-AF65-F5344CB8AC3E}">
        <p14:creationId xmlns:p14="http://schemas.microsoft.com/office/powerpoint/2010/main" val="1696708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1" i="0" spc="300">
                <a:solidFill>
                  <a:srgbClr val="153F9A"/>
                </a:solidFill>
                <a:effectLst/>
                <a:latin typeface="Noto Serif JP" panose="020B0600070205080204" charset="-128"/>
                <a:ea typeface="Noto Serif JP" panose="020B0600070205080204" charset="-128"/>
                <a:cs typeface="+mn-cs"/>
              </a:defRPr>
            </a:lvl1pPr>
          </a:lstStyle>
          <a:p>
            <a:pPr lvl="0"/>
            <a:r>
              <a:rPr kumimoji="1" lang="ja-JP" altLang="en-US" dirty="0"/>
              <a:t>マスター タイトルの書式設定</a:t>
            </a:r>
          </a:p>
        </p:txBody>
      </p:sp>
    </p:spTree>
    <p:extLst>
      <p:ext uri="{BB962C8B-B14F-4D97-AF65-F5344CB8AC3E}">
        <p14:creationId xmlns:p14="http://schemas.microsoft.com/office/powerpoint/2010/main" val="4051752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9D9521-9242-0900-BA4F-B8907D03EC50}"/>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A5BCC76-792F-5D34-89A0-A679C024D3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48B5BC3-A3D4-B1F0-39C3-0969BBBC7DC8}"/>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2933601C-518E-BEFC-5B90-71EC02505FA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453BE63-5008-0460-8ED7-6A04976885FB}"/>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3267323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0244B8-9445-31A6-8CF0-FC3D70C6D68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1F8E1C9-5251-4835-5D8D-709A8599F9C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9CE9FAC-173B-10B7-9A32-E1D736D014BC}"/>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9EE3951E-206E-6D74-03E6-A874915DA80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A05CA01-0465-F9AB-CE9D-A12275EF44A1}"/>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8658214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550850-91B6-CE27-A298-31F2673D5540}"/>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5861572-F721-72E9-28CB-9E0580B316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41F2C6B-17AA-7411-2BB7-73ACA0E1F93A}"/>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939C0D78-B3C7-B2FA-262D-BEFC967B23E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7A94794-FB0F-BA9D-92B5-D4508F8F7251}"/>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42485955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0F54D7-E242-33E2-9B33-356B0F90107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78688BB-696C-9602-48B2-6E3E3B507820}"/>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64C452A-3729-1C21-7473-BE1B9AEE808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BE2AEBA-0547-DCE2-B366-18457C1D0785}"/>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6" name="フッター プレースホルダー 5">
            <a:extLst>
              <a:ext uri="{FF2B5EF4-FFF2-40B4-BE49-F238E27FC236}">
                <a16:creationId xmlns:a16="http://schemas.microsoft.com/office/drawing/2014/main" id="{5FA21CEA-AF2A-E011-A038-39FC60600E3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EF197A8-C2C9-6151-4997-842C875FD430}"/>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20403845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34F4A4-E865-86DD-C107-B6651C11BF60}"/>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062325F-E77A-F1D2-FBB3-2B658400B2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2D95BA5-96BE-F43A-5692-5414BE693E2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BF0C4B3-487D-10F7-8E23-47FDC56B88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B4A8606-7EA3-312D-5C4F-284FB357A684}"/>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C9952F4-40CA-01EB-0845-A8D80CBF0535}"/>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8" name="フッター プレースホルダー 7">
            <a:extLst>
              <a:ext uri="{FF2B5EF4-FFF2-40B4-BE49-F238E27FC236}">
                <a16:creationId xmlns:a16="http://schemas.microsoft.com/office/drawing/2014/main" id="{2A5E76FE-DD24-0F73-0094-D66B41D0698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A981056-47F6-F5B8-8F77-AA93F3A35DC0}"/>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1900744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703CED-1583-BD86-5957-74561B0FCC6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A67D652-F274-CCB4-5521-BFF9CED0B72C}"/>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4" name="フッター プレースホルダー 3">
            <a:extLst>
              <a:ext uri="{FF2B5EF4-FFF2-40B4-BE49-F238E27FC236}">
                <a16:creationId xmlns:a16="http://schemas.microsoft.com/office/drawing/2014/main" id="{ECDAA714-3B30-47FA-7638-E537B45E2793}"/>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6A64CDF-B690-1BC8-F713-0A9C0011113E}"/>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41986702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A1B21ED-A0D6-B5E9-7196-A5F3D3D643BE}"/>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3" name="フッター プレースホルダー 2">
            <a:extLst>
              <a:ext uri="{FF2B5EF4-FFF2-40B4-BE49-F238E27FC236}">
                <a16:creationId xmlns:a16="http://schemas.microsoft.com/office/drawing/2014/main" id="{622EB9BE-769D-650E-BB08-8744E1C98D1A}"/>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C013E37-0E6C-5BAF-897E-1F5AB990A956}"/>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3956857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中扉">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5638801" y="4990437"/>
            <a:ext cx="5993360" cy="830967"/>
          </a:xfrm>
        </p:spPr>
        <p:txBody>
          <a:bodyPr vert="horz" lIns="91440" tIns="45720" rIns="91440" bIns="45720" rtlCol="0" anchor="b">
            <a:noAutofit/>
          </a:bodyPr>
          <a:lstStyle>
            <a:lvl1pPr algn="r">
              <a:defRPr kumimoji="1" lang="ja-JP" altLang="en-US" sz="4800">
                <a:solidFill>
                  <a:srgbClr val="063666"/>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dirty="0"/>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6853645" y="5872312"/>
            <a:ext cx="4778515" cy="286232"/>
          </a:xfrm>
          <a:noFill/>
        </p:spPr>
        <p:txBody>
          <a:bodyPr wrap="square">
            <a:spAutoFit/>
          </a:bodyPr>
          <a:lstStyle>
            <a:lvl1pPr marL="0" indent="0">
              <a:buFontTx/>
              <a:buNone/>
              <a:defRPr lang="ja-JP" altLang="en-US" sz="1400" b="1" i="0" spc="300" smtClean="0">
                <a:solidFill>
                  <a:schemeClr val="tx1">
                    <a:lumMod val="85000"/>
                    <a:lumOff val="15000"/>
                  </a:schemeClr>
                </a:solidFill>
                <a:effectLst/>
                <a:latin typeface="+mn-ea"/>
                <a:ea typeface="+mn-ea"/>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テキスト ボックス 2">
            <a:extLst>
              <a:ext uri="{FF2B5EF4-FFF2-40B4-BE49-F238E27FC236}">
                <a16:creationId xmlns:a16="http://schemas.microsoft.com/office/drawing/2014/main" id="{12E20CDA-4E02-1480-0E1E-F2A7AAD2C3D9}"/>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4" name="그림 개체 틀 8">
            <a:extLst>
              <a:ext uri="{FF2B5EF4-FFF2-40B4-BE49-F238E27FC236}">
                <a16:creationId xmlns:a16="http://schemas.microsoft.com/office/drawing/2014/main" id="{3780C843-0CF0-598D-D64C-39FBC1F66173}"/>
              </a:ext>
            </a:extLst>
          </p:cNvPr>
          <p:cNvSpPr>
            <a:spLocks noGrp="1"/>
          </p:cNvSpPr>
          <p:nvPr>
            <p:ph type="pic" sz="quarter" idx="13"/>
          </p:nvPr>
        </p:nvSpPr>
        <p:spPr>
          <a:xfrm>
            <a:off x="1" y="0"/>
            <a:ext cx="4567902" cy="6858000"/>
          </a:xfrm>
        </p:spPr>
        <p:txBody>
          <a:bodyPr/>
          <a:lstStyle/>
          <a:p>
            <a:endParaRPr kumimoji="1" lang="ko-Kore-KR" altLang="en-US"/>
          </a:p>
        </p:txBody>
      </p:sp>
      <p:sp>
        <p:nvSpPr>
          <p:cNvPr id="5" name="그림 개체 틀 6">
            <a:extLst>
              <a:ext uri="{FF2B5EF4-FFF2-40B4-BE49-F238E27FC236}">
                <a16:creationId xmlns:a16="http://schemas.microsoft.com/office/drawing/2014/main" id="{19E1F78B-58D0-A6F8-7E90-165D2039F37D}"/>
              </a:ext>
            </a:extLst>
          </p:cNvPr>
          <p:cNvSpPr>
            <a:spLocks noGrp="1"/>
          </p:cNvSpPr>
          <p:nvPr>
            <p:ph type="pic" sz="quarter" idx="10"/>
          </p:nvPr>
        </p:nvSpPr>
        <p:spPr>
          <a:xfrm>
            <a:off x="2638371" y="2043316"/>
            <a:ext cx="3859064"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14039450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8FC63A-2766-F7B4-DCA4-55C70B28828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A1649E3-33C7-27F3-C10F-E4562D0895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57F12B8-27BC-1280-CBCA-B7E419C5D6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8482722-A5B1-4918-805B-D4ED73EDF636}"/>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6" name="フッター プレースホルダー 5">
            <a:extLst>
              <a:ext uri="{FF2B5EF4-FFF2-40B4-BE49-F238E27FC236}">
                <a16:creationId xmlns:a16="http://schemas.microsoft.com/office/drawing/2014/main" id="{B3D2752C-4576-C39B-5E31-FBE7ADEB102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9BB6C51-A748-EDF4-AF2C-C98430E9680D}"/>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22680728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65C332-BA06-30C0-EAD2-9880E6ECDEA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90936160-18FE-3A8B-2627-91E11A9D73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3F9A54A-1829-ECEC-2F6A-5E873220B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6C6B7C6-8135-7BAD-3559-A36605EF281E}"/>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6" name="フッター プレースホルダー 5">
            <a:extLst>
              <a:ext uri="{FF2B5EF4-FFF2-40B4-BE49-F238E27FC236}">
                <a16:creationId xmlns:a16="http://schemas.microsoft.com/office/drawing/2014/main" id="{2F61BFD6-2DF4-1E45-F1FB-588FF47EADF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02CCBF8-9350-7D74-4E2F-55C9800051A4}"/>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1190916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34A28A-7845-EB2D-8D59-BEC5A46582B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C6F9895-3B22-5535-FC16-B75F947C375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0446121-2D52-208B-1423-6C464222DC4A}"/>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612D5A58-041B-7A45-3C18-16B7F5CE8F5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BC1D483-9323-2429-4C8F-E1D2E45A4294}"/>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41619556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C885D450-78FF-4484-2B76-048E7B2A3A97}"/>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F8476C0-7DC4-5AD9-C9B9-89EF3E1F32A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2B97772-9CE8-5B18-B18D-A1C23E374D4D}"/>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6C91AFCB-8235-78EC-1FA2-2073F82CBF2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492B64F-148A-5F22-3218-CAFB6748BE42}"/>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7437616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제목 슬라이드">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6853645" y="4990437"/>
            <a:ext cx="4974125" cy="830967"/>
          </a:xfrm>
        </p:spPr>
        <p:txBody>
          <a:bodyPr vert="horz" lIns="91440" tIns="45720" rIns="91440" bIns="45720" rtlCol="0" anchor="b">
            <a:noAutofit/>
          </a:bodyPr>
          <a:lstStyle>
            <a:lvl1pPr>
              <a:defRPr kumimoji="1" lang="ja-JP" altLang="en-US" sz="4800">
                <a:solidFill>
                  <a:srgbClr val="063666"/>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6853645" y="5872312"/>
            <a:ext cx="4778515" cy="286232"/>
          </a:xfrm>
          <a:noFill/>
        </p:spPr>
        <p:txBody>
          <a:bodyPr wrap="square">
            <a:spAutoFit/>
          </a:bodyPr>
          <a:lstStyle>
            <a:lvl1pPr marL="0" indent="0">
              <a:buFontTx/>
              <a:buNone/>
              <a:defRPr lang="ja-JP" altLang="en-US" sz="1400" b="1" i="0" spc="300" smtClean="0">
                <a:solidFill>
                  <a:schemeClr val="tx1">
                    <a:lumMod val="85000"/>
                    <a:lumOff val="15000"/>
                  </a:schemeClr>
                </a:solidFill>
                <a:effectLst/>
                <a:latin typeface="Noto Serif JP"/>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sp>
        <p:nvSpPr>
          <p:cNvPr id="16" name="그림 개체 틀 15">
            <a:extLst>
              <a:ext uri="{FF2B5EF4-FFF2-40B4-BE49-F238E27FC236}">
                <a16:creationId xmlns:a16="http://schemas.microsoft.com/office/drawing/2014/main" id="{00425E11-3751-9757-83BC-AF30123DA71D}"/>
              </a:ext>
            </a:extLst>
          </p:cNvPr>
          <p:cNvSpPr>
            <a:spLocks noGrp="1"/>
          </p:cNvSpPr>
          <p:nvPr>
            <p:ph type="pic" sz="quarter" idx="11"/>
          </p:nvPr>
        </p:nvSpPr>
        <p:spPr>
          <a:xfrm>
            <a:off x="3" y="5"/>
            <a:ext cx="8306480" cy="5587859"/>
          </a:xfrm>
          <a:custGeom>
            <a:avLst/>
            <a:gdLst>
              <a:gd name="connsiteX0" fmla="*/ 0 w 8306480"/>
              <a:gd name="connsiteY0" fmla="*/ 0 h 5587859"/>
              <a:gd name="connsiteX1" fmla="*/ 8306480 w 8306480"/>
              <a:gd name="connsiteY1" fmla="*/ 1 h 5587859"/>
              <a:gd name="connsiteX2" fmla="*/ 6943440 w 8306480"/>
              <a:gd name="connsiteY2" fmla="*/ 4528251 h 5587859"/>
              <a:gd name="connsiteX3" fmla="*/ 5089513 w 8306480"/>
              <a:gd name="connsiteY3" fmla="*/ 5524310 h 5587859"/>
              <a:gd name="connsiteX4" fmla="*/ 0 w 8306480"/>
              <a:gd name="connsiteY4" fmla="*/ 3992326 h 558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6480" h="5587859">
                <a:moveTo>
                  <a:pt x="0" y="0"/>
                </a:moveTo>
                <a:lnTo>
                  <a:pt x="8306480" y="1"/>
                </a:lnTo>
                <a:lnTo>
                  <a:pt x="6943440" y="4528251"/>
                </a:lnTo>
                <a:cubicBezTo>
                  <a:pt x="6706546" y="5315254"/>
                  <a:pt x="5876515" y="5761204"/>
                  <a:pt x="5089513" y="5524310"/>
                </a:cubicBezTo>
                <a:lnTo>
                  <a:pt x="0" y="3992326"/>
                </a:ln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10599620" y="185738"/>
            <a:ext cx="1228151" cy="409384"/>
          </a:xfrm>
          <a:prstGeom prst="rect">
            <a:avLst/>
          </a:prstGeom>
        </p:spPr>
      </p:pic>
    </p:spTree>
    <p:extLst>
      <p:ext uri="{BB962C8B-B14F-4D97-AF65-F5344CB8AC3E}">
        <p14:creationId xmlns:p14="http://schemas.microsoft.com/office/powerpoint/2010/main" val="3055642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사용자 지정 레이아웃">
    <p:spTree>
      <p:nvGrpSpPr>
        <p:cNvPr id="1" name=""/>
        <p:cNvGrpSpPr/>
        <p:nvPr/>
      </p:nvGrpSpPr>
      <p:grpSpPr>
        <a:xfrm>
          <a:off x="0" y="0"/>
          <a:ext cx="0" cy="0"/>
          <a:chOff x="0" y="0"/>
          <a:chExt cx="0" cy="0"/>
        </a:xfrm>
      </p:grpSpPr>
      <p:sp>
        <p:nvSpPr>
          <p:cNvPr id="9" name="그림 개체 틀 8">
            <a:extLst>
              <a:ext uri="{FF2B5EF4-FFF2-40B4-BE49-F238E27FC236}">
                <a16:creationId xmlns:a16="http://schemas.microsoft.com/office/drawing/2014/main" id="{0B52E4FA-2500-94B1-EB63-F30CEE93ED5D}"/>
              </a:ext>
            </a:extLst>
          </p:cNvPr>
          <p:cNvSpPr>
            <a:spLocks noGrp="1"/>
          </p:cNvSpPr>
          <p:nvPr>
            <p:ph type="pic" sz="quarter" idx="11"/>
          </p:nvPr>
        </p:nvSpPr>
        <p:spPr>
          <a:xfrm>
            <a:off x="1" y="0"/>
            <a:ext cx="4567902" cy="6858000"/>
          </a:xfrm>
        </p:spPr>
        <p:txBody>
          <a:bodyPr/>
          <a:lstStyle/>
          <a:p>
            <a:endParaRPr kumimoji="1" lang="ko-Kore-KR" altLang="en-US"/>
          </a:p>
        </p:txBody>
      </p:sp>
      <p:sp>
        <p:nvSpPr>
          <p:cNvPr id="7" name="그림 개체 틀 6">
            <a:extLst>
              <a:ext uri="{FF2B5EF4-FFF2-40B4-BE49-F238E27FC236}">
                <a16:creationId xmlns:a16="http://schemas.microsoft.com/office/drawing/2014/main" id="{F8173288-8FB7-5ADB-B60B-EBE6A1A59A53}"/>
              </a:ext>
            </a:extLst>
          </p:cNvPr>
          <p:cNvSpPr>
            <a:spLocks noGrp="1"/>
          </p:cNvSpPr>
          <p:nvPr>
            <p:ph type="pic" sz="quarter" idx="10"/>
          </p:nvPr>
        </p:nvSpPr>
        <p:spPr>
          <a:xfrm>
            <a:off x="2638370" y="2043316"/>
            <a:ext cx="3859065"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569935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15B988AF-D58E-E843-663B-977BA420FD38}"/>
              </a:ext>
            </a:extLst>
          </p:cNvPr>
          <p:cNvSpPr>
            <a:spLocks noGrp="1"/>
          </p:cNvSpPr>
          <p:nvPr>
            <p:ph type="pic" sz="quarter" idx="10"/>
          </p:nvPr>
        </p:nvSpPr>
        <p:spPr>
          <a:xfrm>
            <a:off x="1082751" y="3285461"/>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1864245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344546" y="154172"/>
            <a:ext cx="2111780" cy="3274828"/>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163542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spTree>
    <p:extLst>
      <p:ext uri="{BB962C8B-B14F-4D97-AF65-F5344CB8AC3E}">
        <p14:creationId xmlns:p14="http://schemas.microsoft.com/office/powerpoint/2010/main" val="32216940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1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wrap="square">
            <a:spAutoFit/>
          </a:bodyPr>
          <a:lstStyle>
            <a:lvl1pPr>
              <a:defRPr lang="ja-JP" altLang="en-US" sz="2800" b="1" spc="300">
                <a:solidFill>
                  <a:srgbClr val="153F9A"/>
                </a:solidFill>
                <a:latin typeface="Shippori Mincho ExtraBold" panose="00000900000000000000" pitchFamily="2" charset="-128"/>
                <a:ea typeface="Shippori Mincho ExtraBold" panose="00000900000000000000" pitchFamily="2" charset="-128"/>
                <a:cs typeface="+mn-cs"/>
              </a:defRPr>
            </a:lvl1pPr>
          </a:lstStyle>
          <a:p>
            <a:pPr marL="0" lvl="0"/>
            <a:r>
              <a:rPr kumimoji="1" lang="ja-JP" altLang="en-US"/>
              <a:t>マスター タイトルの書式設定</a:t>
            </a:r>
          </a:p>
        </p:txBody>
      </p:sp>
    </p:spTree>
    <p:extLst>
      <p:ext uri="{BB962C8B-B14F-4D97-AF65-F5344CB8AC3E}">
        <p14:creationId xmlns:p14="http://schemas.microsoft.com/office/powerpoint/2010/main" val="2798636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中扉">
    <p:bg>
      <p:bgPr>
        <a:solidFill>
          <a:srgbClr val="063666"/>
        </a:solidFill>
        <a:effectLst/>
      </p:bgPr>
    </p:bg>
    <p:spTree>
      <p:nvGrpSpPr>
        <p:cNvPr id="1" name=""/>
        <p:cNvGrpSpPr/>
        <p:nvPr/>
      </p:nvGrpSpPr>
      <p:grpSpPr>
        <a:xfrm>
          <a:off x="0" y="0"/>
          <a:ext cx="0" cy="0"/>
          <a:chOff x="0" y="0"/>
          <a:chExt cx="0" cy="0"/>
        </a:xfrm>
      </p:grpSpPr>
      <p:sp>
        <p:nvSpPr>
          <p:cNvPr id="5" name="직사각형 14">
            <a:extLst>
              <a:ext uri="{FF2B5EF4-FFF2-40B4-BE49-F238E27FC236}">
                <a16:creationId xmlns:a16="http://schemas.microsoft.com/office/drawing/2014/main" id="{98F70E94-B785-6DDC-6247-FAD82D031729}"/>
              </a:ext>
            </a:extLst>
          </p:cNvPr>
          <p:cNvSpPr/>
          <p:nvPr userDrawn="1"/>
        </p:nvSpPr>
        <p:spPr>
          <a:xfrm>
            <a:off x="0" y="5376386"/>
            <a:ext cx="7145518" cy="1685076"/>
          </a:xfrm>
          <a:prstGeom prst="doubleWave">
            <a:avLst>
              <a:gd name="adj1" fmla="val 3467"/>
              <a:gd name="adj2" fmla="val 0"/>
            </a:avLst>
          </a:prstGeom>
          <a:solidFill>
            <a:schemeClr val="bg1"/>
          </a:solidFill>
        </p:spPr>
        <p:txBody>
          <a:bodyPr wrap="square" lIns="360000" anchor="t">
            <a:noAutofit/>
          </a:bodyPr>
          <a:lstStyle/>
          <a:p>
            <a:endParaRPr lang="en-US" altLang="ja-JP" sz="3200" dirty="0">
              <a:solidFill>
                <a:schemeClr val="bg1"/>
              </a:solidFill>
              <a:latin typeface="Shippori Mincho ExtraBold" panose="00000900000000000000" pitchFamily="2" charset="-128"/>
              <a:ea typeface="Shippori Mincho ExtraBold" panose="00000900000000000000" pitchFamily="2" charset="-128"/>
            </a:endParaRPr>
          </a:p>
        </p:txBody>
      </p:sp>
      <p:pic>
        <p:nvPicPr>
          <p:cNvPr id="7" name="図 6">
            <a:extLst>
              <a:ext uri="{FF2B5EF4-FFF2-40B4-BE49-F238E27FC236}">
                <a16:creationId xmlns:a16="http://schemas.microsoft.com/office/drawing/2014/main" id="{C8CA41BA-15D3-2F9B-A1B1-C7C7D734B9B9}"/>
              </a:ext>
            </a:extLst>
          </p:cNvPr>
          <p:cNvPicPr>
            <a:picLocks noChangeAspect="1"/>
          </p:cNvPicPr>
          <p:nvPr userDrawn="1"/>
        </p:nvPicPr>
        <p:blipFill>
          <a:blip r:embed="rId2"/>
          <a:stretch>
            <a:fillRect/>
          </a:stretch>
        </p:blipFill>
        <p:spPr>
          <a:xfrm>
            <a:off x="326572" y="5875867"/>
            <a:ext cx="1716041" cy="572014"/>
          </a:xfrm>
          <a:prstGeom prst="rect">
            <a:avLst/>
          </a:prstGeom>
        </p:spPr>
      </p:pic>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326572" y="597878"/>
            <a:ext cx="8700094" cy="830967"/>
          </a:xfrm>
        </p:spPr>
        <p:txBody>
          <a:bodyPr vert="horz" lIns="91440" tIns="45720" rIns="91440" bIns="45720" rtlCol="0" anchor="b">
            <a:noAutofit/>
          </a:bodyPr>
          <a:lstStyle>
            <a:lvl1pPr algn="l">
              <a:defRPr kumimoji="1" lang="ja-JP" altLang="en-US" sz="4800">
                <a:solidFill>
                  <a:schemeClr val="bg1"/>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dirty="0"/>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445823" y="1479753"/>
            <a:ext cx="4778515" cy="286232"/>
          </a:xfrm>
          <a:noFill/>
        </p:spPr>
        <p:txBody>
          <a:bodyPr wrap="square">
            <a:spAutoFit/>
          </a:bodyPr>
          <a:lstStyle>
            <a:lvl1pPr marL="0" indent="0" algn="l">
              <a:buFontTx/>
              <a:buNone/>
              <a:defRPr lang="ja-JP" altLang="en-US" sz="1400" b="1" i="0" spc="300" smtClean="0">
                <a:solidFill>
                  <a:schemeClr val="bg1"/>
                </a:solidFill>
                <a:effectLst/>
                <a:latin typeface="+mn-ea"/>
                <a:ea typeface="+mn-ea"/>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sp>
        <p:nvSpPr>
          <p:cNvPr id="3" name="テキスト ボックス 2">
            <a:extLst>
              <a:ext uri="{FF2B5EF4-FFF2-40B4-BE49-F238E27FC236}">
                <a16:creationId xmlns:a16="http://schemas.microsoft.com/office/drawing/2014/main" id="{12E20CDA-4E02-1480-0E1E-F2A7AAD2C3D9}"/>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a:t>
            </a:fld>
            <a:endParaRPr kumimoji="1" lang="ja-JP" altLang="en-US" sz="800" dirty="0">
              <a:solidFill>
                <a:schemeClr val="bg1"/>
              </a:solidFill>
            </a:endParaRPr>
          </a:p>
        </p:txBody>
      </p:sp>
      <p:sp>
        <p:nvSpPr>
          <p:cNvPr id="4" name="그림 개체 틀 12">
            <a:extLst>
              <a:ext uri="{FF2B5EF4-FFF2-40B4-BE49-F238E27FC236}">
                <a16:creationId xmlns:a16="http://schemas.microsoft.com/office/drawing/2014/main" id="{AF65F574-C3FF-4F6F-34DD-5359A13BD2D1}"/>
              </a:ext>
            </a:extLst>
          </p:cNvPr>
          <p:cNvSpPr>
            <a:spLocks noGrp="1"/>
          </p:cNvSpPr>
          <p:nvPr>
            <p:ph type="pic" sz="quarter" idx="11"/>
          </p:nvPr>
        </p:nvSpPr>
        <p:spPr>
          <a:xfrm>
            <a:off x="3491906" y="1293184"/>
            <a:ext cx="8700094" cy="5564816"/>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sp>
        <p:nvSpPr>
          <p:cNvPr id="9" name="テキスト ボックス 8">
            <a:extLst>
              <a:ext uri="{FF2B5EF4-FFF2-40B4-BE49-F238E27FC236}">
                <a16:creationId xmlns:a16="http://schemas.microsoft.com/office/drawing/2014/main" id="{07D9E48C-D55B-C166-0B5C-743D9C386B2D}"/>
              </a:ext>
            </a:extLst>
          </p:cNvPr>
          <p:cNvSpPr txBox="1"/>
          <p:nvPr userDrawn="1"/>
        </p:nvSpPr>
        <p:spPr>
          <a:xfrm>
            <a:off x="2178254" y="6065035"/>
            <a:ext cx="1591733" cy="307777"/>
          </a:xfrm>
          <a:prstGeom prst="rect">
            <a:avLst/>
          </a:prstGeom>
          <a:noFill/>
        </p:spPr>
        <p:txBody>
          <a:bodyPr wrap="square" rtlCol="0">
            <a:spAutoFit/>
          </a:bodyPr>
          <a:lstStyle/>
          <a:p>
            <a:r>
              <a:rPr kumimoji="1" lang="ja-JP" altLang="en-US" sz="1400" dirty="0">
                <a:solidFill>
                  <a:schemeClr val="tx1">
                    <a:lumMod val="85000"/>
                    <a:lumOff val="15000"/>
                  </a:schemeClr>
                </a:solidFill>
              </a:rPr>
              <a:t>｜</a:t>
            </a:r>
            <a:r>
              <a:rPr kumimoji="1" lang="en-US" altLang="ja-JP" sz="1400" dirty="0">
                <a:solidFill>
                  <a:schemeClr val="tx1">
                    <a:lumMod val="85000"/>
                    <a:lumOff val="15000"/>
                  </a:schemeClr>
                </a:solidFill>
              </a:rPr>
              <a:t>Biz-cruise</a:t>
            </a:r>
            <a:endParaRPr kumimoji="1" lang="ja-JP" altLang="en-US" sz="1400" dirty="0">
              <a:solidFill>
                <a:schemeClr val="tx1">
                  <a:lumMod val="85000"/>
                  <a:lumOff val="15000"/>
                </a:schemeClr>
              </a:solidFill>
            </a:endParaRPr>
          </a:p>
        </p:txBody>
      </p:sp>
    </p:spTree>
    <p:extLst>
      <p:ext uri="{BB962C8B-B14F-4D97-AF65-F5344CB8AC3E}">
        <p14:creationId xmlns:p14="http://schemas.microsoft.com/office/powerpoint/2010/main" val="2326610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2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wrap="square">
            <a:spAutoFit/>
          </a:bodyPr>
          <a:lstStyle>
            <a:lvl1pPr>
              <a:defRPr lang="ja-JP" altLang="en-US" sz="2800" b="1"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marL="0" lvl="0"/>
            <a:r>
              <a:rPr kumimoji="1" lang="ja-JP" altLang="en-US"/>
              <a:t>マスター タイトルの書式設定</a:t>
            </a:r>
          </a:p>
        </p:txBody>
      </p:sp>
    </p:spTree>
    <p:extLst>
      <p:ext uri="{BB962C8B-B14F-4D97-AF65-F5344CB8AC3E}">
        <p14:creationId xmlns:p14="http://schemas.microsoft.com/office/powerpoint/2010/main" val="25880027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사용자 지정 레이아웃">
    <p:spTree>
      <p:nvGrpSpPr>
        <p:cNvPr id="1" name=""/>
        <p:cNvGrpSpPr/>
        <p:nvPr/>
      </p:nvGrpSpPr>
      <p:grpSpPr>
        <a:xfrm>
          <a:off x="0" y="0"/>
          <a:ext cx="0" cy="0"/>
          <a:chOff x="0" y="0"/>
          <a:chExt cx="0" cy="0"/>
        </a:xfrm>
      </p:grpSpPr>
      <p:sp>
        <p:nvSpPr>
          <p:cNvPr id="11" name="図プレースホルダー 10">
            <a:extLst>
              <a:ext uri="{FF2B5EF4-FFF2-40B4-BE49-F238E27FC236}">
                <a16:creationId xmlns:a16="http://schemas.microsoft.com/office/drawing/2014/main" id="{86997C19-3BBC-E5B7-0DDD-F2DF088EECC6}"/>
              </a:ext>
            </a:extLst>
          </p:cNvPr>
          <p:cNvSpPr>
            <a:spLocks noGrp="1"/>
          </p:cNvSpPr>
          <p:nvPr>
            <p:ph type="pic" sz="quarter" idx="13"/>
          </p:nvPr>
        </p:nvSpPr>
        <p:spPr>
          <a:xfrm>
            <a:off x="6340474" y="2795588"/>
            <a:ext cx="6948805" cy="4062412"/>
          </a:xfrm>
          <a:prstGeom prst="round2SameRect">
            <a:avLst>
              <a:gd name="adj1" fmla="val 25028"/>
              <a:gd name="adj2" fmla="val 0"/>
            </a:avLst>
          </a:prstGeom>
        </p:spPr>
        <p:txBody>
          <a:bodyPr/>
          <a:lstStyle/>
          <a:p>
            <a:endParaRPr kumimoji="1" lang="ja-JP"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wrap="square">
            <a:spAutoFit/>
          </a:bodyPr>
          <a:lstStyle>
            <a:lvl1pPr>
              <a:defRPr lang="ja-JP" altLang="en-US" sz="2800" b="1"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marL="0" lvl="0"/>
            <a:r>
              <a:rPr kumimoji="1" lang="ja-JP" altLang="en-US"/>
              <a:t>マスター タイトルの書式設定</a:t>
            </a:r>
          </a:p>
        </p:txBody>
      </p:sp>
    </p:spTree>
    <p:extLst>
      <p:ext uri="{BB962C8B-B14F-4D97-AF65-F5344CB8AC3E}">
        <p14:creationId xmlns:p14="http://schemas.microsoft.com/office/powerpoint/2010/main" val="36856711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3A4601-500D-A9A0-DA7C-803EBE73EED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DD3125B-6A04-0205-8874-536B8B5CD1D6}"/>
              </a:ext>
            </a:extLst>
          </p:cNvPr>
          <p:cNvSpPr>
            <a:spLocks noGrp="1"/>
          </p:cNvSpPr>
          <p:nvPr>
            <p:ph type="dt" sz="half" idx="10"/>
          </p:nvPr>
        </p:nvSpPr>
        <p:spPr/>
        <p:txBody>
          <a:bodyPr/>
          <a:lstStyle/>
          <a:p>
            <a:fld id="{BDB96FE9-7628-C947-BAAE-AD376507238F}" type="datetimeFigureOut">
              <a:rPr lang="ja-JP" altLang="en-US" smtClean="0"/>
              <a:pPr/>
              <a:t>2024/7/2</a:t>
            </a:fld>
            <a:endParaRPr kumimoji="1" lang="ko-Kore-KR" altLang="en-US"/>
          </a:p>
        </p:txBody>
      </p:sp>
      <p:sp>
        <p:nvSpPr>
          <p:cNvPr id="4" name="フッター プレースホルダー 3">
            <a:extLst>
              <a:ext uri="{FF2B5EF4-FFF2-40B4-BE49-F238E27FC236}">
                <a16:creationId xmlns:a16="http://schemas.microsoft.com/office/drawing/2014/main" id="{EC24DEDE-DF64-D55B-8DBD-98F9A1D92171}"/>
              </a:ext>
            </a:extLst>
          </p:cNvPr>
          <p:cNvSpPr>
            <a:spLocks noGrp="1"/>
          </p:cNvSpPr>
          <p:nvPr>
            <p:ph type="ftr" sz="quarter" idx="11"/>
          </p:nvPr>
        </p:nvSpPr>
        <p:spPr/>
        <p:txBody>
          <a:bodyPr/>
          <a:lstStyle/>
          <a:p>
            <a:endParaRPr kumimoji="1" lang="ko-Kore-KR" altLang="en-US"/>
          </a:p>
        </p:txBody>
      </p:sp>
      <p:sp>
        <p:nvSpPr>
          <p:cNvPr id="5" name="スライド番号プレースホルダー 4">
            <a:extLst>
              <a:ext uri="{FF2B5EF4-FFF2-40B4-BE49-F238E27FC236}">
                <a16:creationId xmlns:a16="http://schemas.microsoft.com/office/drawing/2014/main" id="{4CC549AB-56EC-7980-F544-7E13FCF702D7}"/>
              </a:ext>
            </a:extLst>
          </p:cNvPr>
          <p:cNvSpPr>
            <a:spLocks noGrp="1"/>
          </p:cNvSpPr>
          <p:nvPr>
            <p:ph type="sldNum" sz="quarter" idx="12"/>
          </p:nvPr>
        </p:nvSpPr>
        <p:spPr/>
        <p:txBody>
          <a:bodyPr/>
          <a:lstStyle/>
          <a:p>
            <a:fld id="{F66FBF5E-E6AE-7E44-9A84-AFEF1B97FE16}" type="slidenum">
              <a:rPr lang="en-US" altLang="ja-JP" smtClean="0"/>
              <a:pPr/>
              <a:t>‹#›</a:t>
            </a:fld>
            <a:endParaRPr kumimoji="1" lang="ja-JP" altLang="en-US"/>
          </a:p>
        </p:txBody>
      </p:sp>
    </p:spTree>
    <p:extLst>
      <p:ext uri="{BB962C8B-B14F-4D97-AF65-F5344CB8AC3E}">
        <p14:creationId xmlns:p14="http://schemas.microsoft.com/office/powerpoint/2010/main" val="134091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概要">
    <p:spTree>
      <p:nvGrpSpPr>
        <p:cNvPr id="1" name=""/>
        <p:cNvGrpSpPr/>
        <p:nvPr/>
      </p:nvGrpSpPr>
      <p:grpSpPr>
        <a:xfrm>
          <a:off x="0" y="0"/>
          <a:ext cx="0" cy="0"/>
          <a:chOff x="0" y="0"/>
          <a:chExt cx="0" cy="0"/>
        </a:xfrm>
      </p:grpSpPr>
      <p:sp>
        <p:nvSpPr>
          <p:cNvPr id="11" name="図プレースホルダー 10">
            <a:extLst>
              <a:ext uri="{FF2B5EF4-FFF2-40B4-BE49-F238E27FC236}">
                <a16:creationId xmlns:a16="http://schemas.microsoft.com/office/drawing/2014/main" id="{86997C19-3BBC-E5B7-0DDD-F2DF088EECC6}"/>
              </a:ext>
            </a:extLst>
          </p:cNvPr>
          <p:cNvSpPr>
            <a:spLocks noGrp="1"/>
          </p:cNvSpPr>
          <p:nvPr>
            <p:ph type="pic" sz="quarter" idx="13"/>
          </p:nvPr>
        </p:nvSpPr>
        <p:spPr>
          <a:xfrm>
            <a:off x="6340474" y="2795588"/>
            <a:ext cx="6948805" cy="4062412"/>
          </a:xfrm>
          <a:prstGeom prst="round2SameRect">
            <a:avLst>
              <a:gd name="adj1" fmla="val 25028"/>
              <a:gd name="adj2" fmla="val 0"/>
            </a:avLst>
          </a:prstGeom>
        </p:spPr>
        <p:txBody>
          <a:bodyPr/>
          <a:lstStyle/>
          <a:p>
            <a:endParaRPr kumimoji="1" lang="ja-JP"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2070822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概要">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3981404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概要">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5" name="그림 개체 틀 6">
            <a:extLst>
              <a:ext uri="{FF2B5EF4-FFF2-40B4-BE49-F238E27FC236}">
                <a16:creationId xmlns:a16="http://schemas.microsoft.com/office/drawing/2014/main" id="{11B47B00-B07C-CD0E-75ED-321B8AC65B0A}"/>
              </a:ext>
            </a:extLst>
          </p:cNvPr>
          <p:cNvSpPr>
            <a:spLocks noGrp="1"/>
          </p:cNvSpPr>
          <p:nvPr>
            <p:ph type="pic" sz="quarter" idx="10"/>
          </p:nvPr>
        </p:nvSpPr>
        <p:spPr>
          <a:xfrm>
            <a:off x="1082751" y="3285461"/>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202892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概要">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5" name="그림 개체 틀 6">
            <a:extLst>
              <a:ext uri="{FF2B5EF4-FFF2-40B4-BE49-F238E27FC236}">
                <a16:creationId xmlns:a16="http://schemas.microsoft.com/office/drawing/2014/main" id="{11B47B00-B07C-CD0E-75ED-321B8AC65B0A}"/>
              </a:ext>
            </a:extLst>
          </p:cNvPr>
          <p:cNvSpPr>
            <a:spLocks noGrp="1"/>
          </p:cNvSpPr>
          <p:nvPr>
            <p:ph type="pic" sz="quarter" idx="10"/>
          </p:nvPr>
        </p:nvSpPr>
        <p:spPr>
          <a:xfrm>
            <a:off x="1082751" y="4728386"/>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4289715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18" name="図プレースホルダー 13">
            <a:extLst>
              <a:ext uri="{FF2B5EF4-FFF2-40B4-BE49-F238E27FC236}">
                <a16:creationId xmlns:a16="http://schemas.microsoft.com/office/drawing/2014/main" id="{AFB7DFA1-7F34-8167-999C-E5D100D89605}"/>
              </a:ext>
            </a:extLst>
          </p:cNvPr>
          <p:cNvSpPr>
            <a:spLocks noGrp="1"/>
          </p:cNvSpPr>
          <p:nvPr>
            <p:ph type="pic" sz="quarter" idx="11"/>
          </p:nvPr>
        </p:nvSpPr>
        <p:spPr>
          <a:xfrm>
            <a:off x="1573213" y="1290638"/>
            <a:ext cx="2430462" cy="1620837"/>
          </a:xfrm>
        </p:spPr>
        <p:txBody>
          <a:bodyPr/>
          <a:lstStyle/>
          <a:p>
            <a:endParaRPr kumimoji="1" lang="ja-JP" altLang="en-US"/>
          </a:p>
        </p:txBody>
      </p:sp>
      <p:sp>
        <p:nvSpPr>
          <p:cNvPr id="19" name="図プレースホルダー 13">
            <a:extLst>
              <a:ext uri="{FF2B5EF4-FFF2-40B4-BE49-F238E27FC236}">
                <a16:creationId xmlns:a16="http://schemas.microsoft.com/office/drawing/2014/main" id="{682B42F0-B663-C2E6-37CE-5A594BFDC39C}"/>
              </a:ext>
            </a:extLst>
          </p:cNvPr>
          <p:cNvSpPr>
            <a:spLocks noGrp="1"/>
          </p:cNvSpPr>
          <p:nvPr>
            <p:ph type="pic" sz="quarter" idx="12"/>
          </p:nvPr>
        </p:nvSpPr>
        <p:spPr>
          <a:xfrm>
            <a:off x="4183193" y="1290638"/>
            <a:ext cx="2430462" cy="1620837"/>
          </a:xfrm>
        </p:spPr>
        <p:txBody>
          <a:bodyPr/>
          <a:lstStyle/>
          <a:p>
            <a:endParaRPr kumimoji="1" lang="ja-JP" altLang="en-US"/>
          </a:p>
        </p:txBody>
      </p:sp>
      <p:sp>
        <p:nvSpPr>
          <p:cNvPr id="20" name="図プレースホルダー 13">
            <a:extLst>
              <a:ext uri="{FF2B5EF4-FFF2-40B4-BE49-F238E27FC236}">
                <a16:creationId xmlns:a16="http://schemas.microsoft.com/office/drawing/2014/main" id="{BB550953-6893-D894-A262-98277618DB47}"/>
              </a:ext>
            </a:extLst>
          </p:cNvPr>
          <p:cNvSpPr>
            <a:spLocks noGrp="1"/>
          </p:cNvSpPr>
          <p:nvPr>
            <p:ph type="pic" sz="quarter" idx="13"/>
          </p:nvPr>
        </p:nvSpPr>
        <p:spPr>
          <a:xfrm>
            <a:off x="6793173" y="1290638"/>
            <a:ext cx="2430462" cy="1620837"/>
          </a:xfrm>
        </p:spPr>
        <p:txBody>
          <a:bodyPr/>
          <a:lstStyle/>
          <a:p>
            <a:endParaRPr kumimoji="1" lang="ja-JP" altLang="en-US"/>
          </a:p>
        </p:txBody>
      </p:sp>
      <p:sp>
        <p:nvSpPr>
          <p:cNvPr id="21" name="図プレースホルダー 13">
            <a:extLst>
              <a:ext uri="{FF2B5EF4-FFF2-40B4-BE49-F238E27FC236}">
                <a16:creationId xmlns:a16="http://schemas.microsoft.com/office/drawing/2014/main" id="{B96609CA-C8B7-9926-FEE9-24D0DC6944A2}"/>
              </a:ext>
            </a:extLst>
          </p:cNvPr>
          <p:cNvSpPr>
            <a:spLocks noGrp="1"/>
          </p:cNvSpPr>
          <p:nvPr>
            <p:ph type="pic" sz="quarter" idx="14"/>
          </p:nvPr>
        </p:nvSpPr>
        <p:spPr>
          <a:xfrm>
            <a:off x="9403152" y="1290638"/>
            <a:ext cx="2430462" cy="1620837"/>
          </a:xfrm>
        </p:spPr>
        <p:txBody>
          <a:bodyPr/>
          <a:lstStyle/>
          <a:p>
            <a:endParaRPr kumimoji="1" lang="ja-JP" altLang="en-US"/>
          </a:p>
        </p:txBody>
      </p:sp>
      <p:sp>
        <p:nvSpPr>
          <p:cNvPr id="26" name="図プレースホルダー 13">
            <a:extLst>
              <a:ext uri="{FF2B5EF4-FFF2-40B4-BE49-F238E27FC236}">
                <a16:creationId xmlns:a16="http://schemas.microsoft.com/office/drawing/2014/main" id="{E36F3BA1-61F5-F2FF-FEF6-70EE5731A6E8}"/>
              </a:ext>
            </a:extLst>
          </p:cNvPr>
          <p:cNvSpPr>
            <a:spLocks noGrp="1"/>
          </p:cNvSpPr>
          <p:nvPr>
            <p:ph type="pic" sz="quarter" idx="15"/>
          </p:nvPr>
        </p:nvSpPr>
        <p:spPr>
          <a:xfrm>
            <a:off x="1573213" y="3878350"/>
            <a:ext cx="2430462" cy="1620837"/>
          </a:xfrm>
        </p:spPr>
        <p:txBody>
          <a:bodyPr/>
          <a:lstStyle/>
          <a:p>
            <a:endParaRPr kumimoji="1" lang="ja-JP" altLang="en-US"/>
          </a:p>
        </p:txBody>
      </p:sp>
      <p:sp>
        <p:nvSpPr>
          <p:cNvPr id="27" name="図プレースホルダー 13">
            <a:extLst>
              <a:ext uri="{FF2B5EF4-FFF2-40B4-BE49-F238E27FC236}">
                <a16:creationId xmlns:a16="http://schemas.microsoft.com/office/drawing/2014/main" id="{FE964AE4-9757-95A0-8670-8AD3B2E035A0}"/>
              </a:ext>
            </a:extLst>
          </p:cNvPr>
          <p:cNvSpPr>
            <a:spLocks noGrp="1"/>
          </p:cNvSpPr>
          <p:nvPr>
            <p:ph type="pic" sz="quarter" idx="16"/>
          </p:nvPr>
        </p:nvSpPr>
        <p:spPr>
          <a:xfrm>
            <a:off x="4183193" y="3878350"/>
            <a:ext cx="2430462" cy="1620837"/>
          </a:xfrm>
        </p:spPr>
        <p:txBody>
          <a:bodyPr/>
          <a:lstStyle/>
          <a:p>
            <a:endParaRPr kumimoji="1" lang="ja-JP" altLang="en-US"/>
          </a:p>
        </p:txBody>
      </p:sp>
      <p:sp>
        <p:nvSpPr>
          <p:cNvPr id="28" name="図プレースホルダー 13">
            <a:extLst>
              <a:ext uri="{FF2B5EF4-FFF2-40B4-BE49-F238E27FC236}">
                <a16:creationId xmlns:a16="http://schemas.microsoft.com/office/drawing/2014/main" id="{D2227C39-9ED9-C3F3-C532-41B866EBB6A5}"/>
              </a:ext>
            </a:extLst>
          </p:cNvPr>
          <p:cNvSpPr>
            <a:spLocks noGrp="1"/>
          </p:cNvSpPr>
          <p:nvPr>
            <p:ph type="pic" sz="quarter" idx="17"/>
          </p:nvPr>
        </p:nvSpPr>
        <p:spPr>
          <a:xfrm>
            <a:off x="6793173" y="3878350"/>
            <a:ext cx="2430462" cy="1620837"/>
          </a:xfrm>
        </p:spPr>
        <p:txBody>
          <a:bodyPr/>
          <a:lstStyle/>
          <a:p>
            <a:endParaRPr kumimoji="1" lang="ja-JP" altLang="en-US"/>
          </a:p>
        </p:txBody>
      </p:sp>
      <p:sp>
        <p:nvSpPr>
          <p:cNvPr id="29" name="図プレースホルダー 13">
            <a:extLst>
              <a:ext uri="{FF2B5EF4-FFF2-40B4-BE49-F238E27FC236}">
                <a16:creationId xmlns:a16="http://schemas.microsoft.com/office/drawing/2014/main" id="{052620D4-7FC1-A79E-A7C7-EF5EF76987E1}"/>
              </a:ext>
            </a:extLst>
          </p:cNvPr>
          <p:cNvSpPr>
            <a:spLocks noGrp="1"/>
          </p:cNvSpPr>
          <p:nvPr>
            <p:ph type="pic" sz="quarter" idx="18"/>
          </p:nvPr>
        </p:nvSpPr>
        <p:spPr>
          <a:xfrm>
            <a:off x="9403152" y="3878350"/>
            <a:ext cx="2430462" cy="1620837"/>
          </a:xfrm>
        </p:spPr>
        <p:txBody>
          <a:bodyPr/>
          <a:lstStyle/>
          <a:p>
            <a:endParaRPr kumimoji="1" lang="ja-JP" altLang="en-US"/>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13984271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89321B8-1D09-B9AB-76DF-7892D1196A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2C0B807-1089-AA99-0F6A-A9FFC065A3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0042E8C-A67B-C52C-1D01-FF0A8678EE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ABB2689C-AC5E-18F6-9E3D-580D19012B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89ACB44-4017-922F-0A3E-DD2D92CF9B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2112322874"/>
      </p:ext>
    </p:extLst>
  </p:cSld>
  <p:clrMap bg1="lt1" tx1="dk1" bg2="lt2" tx2="dk2" accent1="accent1" accent2="accent2" accent3="accent3" accent4="accent4" accent5="accent5" accent6="accent6" hlink="hlink" folHlink="folHlink"/>
  <p:sldLayoutIdLst>
    <p:sldLayoutId id="2147483676" r:id="rId1"/>
    <p:sldLayoutId id="2147483695" r:id="rId2"/>
    <p:sldLayoutId id="2147483694" r:id="rId3"/>
    <p:sldLayoutId id="2147483693" r:id="rId4"/>
    <p:sldLayoutId id="2147483683" r:id="rId5"/>
    <p:sldLayoutId id="2147483692" r:id="rId6"/>
    <p:sldLayoutId id="2147483685" r:id="rId7"/>
    <p:sldLayoutId id="2147483699" r:id="rId8"/>
    <p:sldLayoutId id="2147483681" r:id="rId9"/>
    <p:sldLayoutId id="2147483688" r:id="rId10"/>
    <p:sldLayoutId id="2147483689" r:id="rId11"/>
    <p:sldLayoutId id="2147483691" r:id="rId12"/>
    <p:sldLayoutId id="2147483687" r:id="rId13"/>
    <p:sldLayoutId id="2147483690" r:id="rId14"/>
    <p:sldLayoutId id="2147483686" r:id="rId15"/>
    <p:sldLayoutId id="2147483684" r:id="rId16"/>
    <p:sldLayoutId id="2147483677" r:id="rId17"/>
    <p:sldLayoutId id="2147483698" r:id="rId18"/>
    <p:sldLayoutId id="2147483678" r:id="rId19"/>
    <p:sldLayoutId id="2147483679" r:id="rId20"/>
    <p:sldLayoutId id="2147483680" r:id="rId21"/>
    <p:sldLayoutId id="2147483682" r:id="rId22"/>
    <p:sldLayoutId id="2147483665" r:id="rId23"/>
    <p:sldLayoutId id="2147483666" r:id="rId24"/>
    <p:sldLayoutId id="2147483667" r:id="rId25"/>
    <p:sldLayoutId id="2147483668" r:id="rId26"/>
    <p:sldLayoutId id="2147483669" r:id="rId27"/>
    <p:sldLayoutId id="2147483670" r:id="rId28"/>
    <p:sldLayoutId id="2147483671" r:id="rId29"/>
    <p:sldLayoutId id="2147483672" r:id="rId30"/>
    <p:sldLayoutId id="2147483673" r:id="rId31"/>
    <p:sldLayoutId id="2147483674" r:id="rId32"/>
    <p:sldLayoutId id="2147483675" r:id="rId33"/>
    <p:sldLayoutId id="2147483649" r:id="rId34"/>
    <p:sldLayoutId id="2147483650" r:id="rId35"/>
    <p:sldLayoutId id="2147483651" r:id="rId36"/>
    <p:sldLayoutId id="2147483652" r:id="rId37"/>
    <p:sldLayoutId id="2147483654" r:id="rId38"/>
    <p:sldLayoutId id="2147483660" r:id="rId39"/>
    <p:sldLayoutId id="2147483661" r:id="rId40"/>
    <p:sldLayoutId id="2147483663" r:id="rId41"/>
    <p:sldLayoutId id="2147483662" r:id="rId4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13.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19.jpg"/><Relationship Id="rId18" Type="http://schemas.openxmlformats.org/officeDocument/2006/relationships/image" Target="../media/image24.jpg"/><Relationship Id="rId3" Type="http://schemas.openxmlformats.org/officeDocument/2006/relationships/image" Target="../media/image9.jpg"/><Relationship Id="rId7" Type="http://schemas.openxmlformats.org/officeDocument/2006/relationships/image" Target="../media/image13.jpg"/><Relationship Id="rId12" Type="http://schemas.openxmlformats.org/officeDocument/2006/relationships/image" Target="../media/image18.jpg"/><Relationship Id="rId17" Type="http://schemas.openxmlformats.org/officeDocument/2006/relationships/image" Target="../media/image23.jpg"/><Relationship Id="rId2" Type="http://schemas.openxmlformats.org/officeDocument/2006/relationships/image" Target="../media/image8.jpg"/><Relationship Id="rId16" Type="http://schemas.openxmlformats.org/officeDocument/2006/relationships/image" Target="../media/image22.jpg"/><Relationship Id="rId1" Type="http://schemas.openxmlformats.org/officeDocument/2006/relationships/slideLayout" Target="../slideLayouts/slideLayout16.xml"/><Relationship Id="rId6" Type="http://schemas.openxmlformats.org/officeDocument/2006/relationships/image" Target="../media/image12.jpg"/><Relationship Id="rId11" Type="http://schemas.openxmlformats.org/officeDocument/2006/relationships/image" Target="../media/image17.jpg"/><Relationship Id="rId5" Type="http://schemas.openxmlformats.org/officeDocument/2006/relationships/image" Target="../media/image11.jpg"/><Relationship Id="rId15" Type="http://schemas.openxmlformats.org/officeDocument/2006/relationships/image" Target="../media/image21.jp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 Id="rId14" Type="http://schemas.openxmlformats.org/officeDocument/2006/relationships/image" Target="../media/image20.jpg"/></Relationships>
</file>

<file path=ppt/slides/_rels/slide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hyperlink" Target="https://biz-cruise.com/download" TargetMode="External"/><Relationship Id="rId7" Type="http://schemas.openxmlformats.org/officeDocument/2006/relationships/image" Target="../media/image27.png"/><Relationship Id="rId2" Type="http://schemas.openxmlformats.org/officeDocument/2006/relationships/hyperlink" Target="https://biz-cruise.com/contact" TargetMode="External"/><Relationship Id="rId1" Type="http://schemas.openxmlformats.org/officeDocument/2006/relationships/slideLayout" Target="../slideLayouts/slideLayout29.xml"/><Relationship Id="rId6" Type="http://schemas.openxmlformats.org/officeDocument/2006/relationships/image" Target="../media/image26.png"/><Relationship Id="rId5" Type="http://schemas.openxmlformats.org/officeDocument/2006/relationships/image" Target="../media/image8.jpg"/><Relationship Id="rId10" Type="http://schemas.microsoft.com/office/2007/relationships/hdphoto" Target="../media/hdphoto1.wdp"/><Relationship Id="rId4" Type="http://schemas.openxmlformats.org/officeDocument/2006/relationships/image" Target="../media/image25.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正方形/長方形 75">
            <a:extLst>
              <a:ext uri="{FF2B5EF4-FFF2-40B4-BE49-F238E27FC236}">
                <a16:creationId xmlns:a16="http://schemas.microsoft.com/office/drawing/2014/main" id="{97290901-5FFE-B8F4-AC30-F2EBCDBAD307}"/>
              </a:ext>
            </a:extLst>
          </p:cNvPr>
          <p:cNvSpPr/>
          <p:nvPr/>
        </p:nvSpPr>
        <p:spPr>
          <a:xfrm>
            <a:off x="6517341" y="2542254"/>
            <a:ext cx="5674659" cy="1769386"/>
          </a:xfrm>
          <a:prstGeom prst="rect">
            <a:avLst/>
          </a:prstGeom>
          <a:solidFill>
            <a:srgbClr val="D19B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직사각형 14">
            <a:extLst>
              <a:ext uri="{FF2B5EF4-FFF2-40B4-BE49-F238E27FC236}">
                <a16:creationId xmlns:a16="http://schemas.microsoft.com/office/drawing/2014/main" id="{18A166B1-29D8-B8C5-E570-C1444C09FBA0}"/>
              </a:ext>
            </a:extLst>
          </p:cNvPr>
          <p:cNvSpPr/>
          <p:nvPr/>
        </p:nvSpPr>
        <p:spPr>
          <a:xfrm>
            <a:off x="-26632" y="4459752"/>
            <a:ext cx="12227598" cy="2463230"/>
          </a:xfrm>
          <a:custGeom>
            <a:avLst/>
            <a:gdLst>
              <a:gd name="connsiteX0" fmla="*/ 0 w 12192000"/>
              <a:gd name="connsiteY0" fmla="*/ 38905 h 1122140"/>
              <a:gd name="connsiteX1" fmla="*/ 6096000 w 12192000"/>
              <a:gd name="connsiteY1" fmla="*/ 38905 h 1122140"/>
              <a:gd name="connsiteX2" fmla="*/ 12192000 w 12192000"/>
              <a:gd name="connsiteY2" fmla="*/ 38905 h 1122140"/>
              <a:gd name="connsiteX3" fmla="*/ 12192000 w 12192000"/>
              <a:gd name="connsiteY3" fmla="*/ 1083235 h 1122140"/>
              <a:gd name="connsiteX4" fmla="*/ 6096000 w 12192000"/>
              <a:gd name="connsiteY4" fmla="*/ 1083235 h 1122140"/>
              <a:gd name="connsiteX5" fmla="*/ 0 w 12192000"/>
              <a:gd name="connsiteY5" fmla="*/ 1083235 h 1122140"/>
              <a:gd name="connsiteX6" fmla="*/ 0 w 12192000"/>
              <a:gd name="connsiteY6" fmla="*/ 38905 h 1122140"/>
              <a:gd name="connsiteX0" fmla="*/ 8965 w 12192000"/>
              <a:gd name="connsiteY0" fmla="*/ 9251 h 2462616"/>
              <a:gd name="connsiteX1" fmla="*/ 6096000 w 12192000"/>
              <a:gd name="connsiteY1" fmla="*/ 1380851 h 2462616"/>
              <a:gd name="connsiteX2" fmla="*/ 12192000 w 12192000"/>
              <a:gd name="connsiteY2" fmla="*/ 1380851 h 2462616"/>
              <a:gd name="connsiteX3" fmla="*/ 12192000 w 12192000"/>
              <a:gd name="connsiteY3" fmla="*/ 2425181 h 2462616"/>
              <a:gd name="connsiteX4" fmla="*/ 6096000 w 12192000"/>
              <a:gd name="connsiteY4" fmla="*/ 2425181 h 2462616"/>
              <a:gd name="connsiteX5" fmla="*/ 0 w 12192000"/>
              <a:gd name="connsiteY5" fmla="*/ 2425181 h 2462616"/>
              <a:gd name="connsiteX6" fmla="*/ 8965 w 12192000"/>
              <a:gd name="connsiteY6" fmla="*/ 9251 h 2462616"/>
              <a:gd name="connsiteX0" fmla="*/ 8965 w 12200965"/>
              <a:gd name="connsiteY0" fmla="*/ 9865 h 2463230"/>
              <a:gd name="connsiteX1" fmla="*/ 6096000 w 12200965"/>
              <a:gd name="connsiteY1" fmla="*/ 1381465 h 2463230"/>
              <a:gd name="connsiteX2" fmla="*/ 12200965 w 12200965"/>
              <a:gd name="connsiteY2" fmla="*/ 1901418 h 2463230"/>
              <a:gd name="connsiteX3" fmla="*/ 12192000 w 12200965"/>
              <a:gd name="connsiteY3" fmla="*/ 2425795 h 2463230"/>
              <a:gd name="connsiteX4" fmla="*/ 6096000 w 12200965"/>
              <a:gd name="connsiteY4" fmla="*/ 2425795 h 2463230"/>
              <a:gd name="connsiteX5" fmla="*/ 0 w 12200965"/>
              <a:gd name="connsiteY5" fmla="*/ 2425795 h 2463230"/>
              <a:gd name="connsiteX6" fmla="*/ 8965 w 12200965"/>
              <a:gd name="connsiteY6" fmla="*/ 9865 h 246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0965" h="2463230">
                <a:moveTo>
                  <a:pt x="8965" y="9865"/>
                </a:moveTo>
                <a:cubicBezTo>
                  <a:pt x="2040965" y="-119817"/>
                  <a:pt x="4064000" y="1066206"/>
                  <a:pt x="6096000" y="1381465"/>
                </a:cubicBezTo>
                <a:cubicBezTo>
                  <a:pt x="8128000" y="1696724"/>
                  <a:pt x="10168965" y="2031100"/>
                  <a:pt x="12200965" y="1901418"/>
                </a:cubicBezTo>
                <a:lnTo>
                  <a:pt x="12192000" y="2425795"/>
                </a:lnTo>
                <a:cubicBezTo>
                  <a:pt x="10160000" y="2555477"/>
                  <a:pt x="8128000" y="2296113"/>
                  <a:pt x="6096000" y="2425795"/>
                </a:cubicBezTo>
                <a:cubicBezTo>
                  <a:pt x="4064000" y="2555477"/>
                  <a:pt x="2032000" y="2296113"/>
                  <a:pt x="0" y="2425795"/>
                </a:cubicBezTo>
                <a:cubicBezTo>
                  <a:pt x="0" y="2077685"/>
                  <a:pt x="8965" y="357975"/>
                  <a:pt x="8965" y="9865"/>
                </a:cubicBezTo>
                <a:close/>
              </a:path>
            </a:pathLst>
          </a:custGeom>
          <a:solidFill>
            <a:srgbClr val="298EF3"/>
          </a:solidFill>
        </p:spPr>
        <p:txBody>
          <a:bodyPr wrap="square" lIns="360000" anchor="t">
            <a:noAutofit/>
          </a:bodyPr>
          <a:lstStyle/>
          <a:p>
            <a:pPr fontAlgn="base">
              <a:spcBef>
                <a:spcPct val="0"/>
              </a:spcBef>
              <a:spcAft>
                <a:spcPct val="0"/>
              </a:spcAft>
            </a:pPr>
            <a:endParaRPr kumimoji="1" lang="ja-JP" altLang="en-US" sz="4400" dirty="0">
              <a:solidFill>
                <a:schemeClr val="bg1"/>
              </a:solidFill>
              <a:latin typeface="Shippori Mincho ExtraBold" panose="00000900000000000000" pitchFamily="2" charset="-128"/>
              <a:ea typeface="Shippori Mincho ExtraBold" panose="00000900000000000000" pitchFamily="2" charset="-128"/>
              <a:cs typeface="+mj-cs"/>
            </a:endParaRPr>
          </a:p>
        </p:txBody>
      </p:sp>
      <p:sp>
        <p:nvSpPr>
          <p:cNvPr id="58" name="직사각형 14">
            <a:extLst>
              <a:ext uri="{FF2B5EF4-FFF2-40B4-BE49-F238E27FC236}">
                <a16:creationId xmlns:a16="http://schemas.microsoft.com/office/drawing/2014/main" id="{442100A6-A380-311C-31CC-736DFBA9EE7A}"/>
              </a:ext>
            </a:extLst>
          </p:cNvPr>
          <p:cNvSpPr/>
          <p:nvPr/>
        </p:nvSpPr>
        <p:spPr>
          <a:xfrm>
            <a:off x="-26632" y="4538461"/>
            <a:ext cx="12227597" cy="2463230"/>
          </a:xfrm>
          <a:custGeom>
            <a:avLst/>
            <a:gdLst>
              <a:gd name="connsiteX0" fmla="*/ 0 w 12192000"/>
              <a:gd name="connsiteY0" fmla="*/ 38905 h 1122140"/>
              <a:gd name="connsiteX1" fmla="*/ 6096000 w 12192000"/>
              <a:gd name="connsiteY1" fmla="*/ 38905 h 1122140"/>
              <a:gd name="connsiteX2" fmla="*/ 12192000 w 12192000"/>
              <a:gd name="connsiteY2" fmla="*/ 38905 h 1122140"/>
              <a:gd name="connsiteX3" fmla="*/ 12192000 w 12192000"/>
              <a:gd name="connsiteY3" fmla="*/ 1083235 h 1122140"/>
              <a:gd name="connsiteX4" fmla="*/ 6096000 w 12192000"/>
              <a:gd name="connsiteY4" fmla="*/ 1083235 h 1122140"/>
              <a:gd name="connsiteX5" fmla="*/ 0 w 12192000"/>
              <a:gd name="connsiteY5" fmla="*/ 1083235 h 1122140"/>
              <a:gd name="connsiteX6" fmla="*/ 0 w 12192000"/>
              <a:gd name="connsiteY6" fmla="*/ 38905 h 1122140"/>
              <a:gd name="connsiteX0" fmla="*/ 8965 w 12192000"/>
              <a:gd name="connsiteY0" fmla="*/ 9251 h 2462616"/>
              <a:gd name="connsiteX1" fmla="*/ 6096000 w 12192000"/>
              <a:gd name="connsiteY1" fmla="*/ 1380851 h 2462616"/>
              <a:gd name="connsiteX2" fmla="*/ 12192000 w 12192000"/>
              <a:gd name="connsiteY2" fmla="*/ 1380851 h 2462616"/>
              <a:gd name="connsiteX3" fmla="*/ 12192000 w 12192000"/>
              <a:gd name="connsiteY3" fmla="*/ 2425181 h 2462616"/>
              <a:gd name="connsiteX4" fmla="*/ 6096000 w 12192000"/>
              <a:gd name="connsiteY4" fmla="*/ 2425181 h 2462616"/>
              <a:gd name="connsiteX5" fmla="*/ 0 w 12192000"/>
              <a:gd name="connsiteY5" fmla="*/ 2425181 h 2462616"/>
              <a:gd name="connsiteX6" fmla="*/ 8965 w 12192000"/>
              <a:gd name="connsiteY6" fmla="*/ 9251 h 2462616"/>
              <a:gd name="connsiteX0" fmla="*/ 8965 w 12200965"/>
              <a:gd name="connsiteY0" fmla="*/ 9865 h 2463230"/>
              <a:gd name="connsiteX1" fmla="*/ 6096000 w 12200965"/>
              <a:gd name="connsiteY1" fmla="*/ 1381465 h 2463230"/>
              <a:gd name="connsiteX2" fmla="*/ 12200965 w 12200965"/>
              <a:gd name="connsiteY2" fmla="*/ 1901418 h 2463230"/>
              <a:gd name="connsiteX3" fmla="*/ 12192000 w 12200965"/>
              <a:gd name="connsiteY3" fmla="*/ 2425795 h 2463230"/>
              <a:gd name="connsiteX4" fmla="*/ 6096000 w 12200965"/>
              <a:gd name="connsiteY4" fmla="*/ 2425795 h 2463230"/>
              <a:gd name="connsiteX5" fmla="*/ 0 w 12200965"/>
              <a:gd name="connsiteY5" fmla="*/ 2425795 h 2463230"/>
              <a:gd name="connsiteX6" fmla="*/ 8965 w 12200965"/>
              <a:gd name="connsiteY6" fmla="*/ 9865 h 246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0965" h="2463230">
                <a:moveTo>
                  <a:pt x="8965" y="9865"/>
                </a:moveTo>
                <a:cubicBezTo>
                  <a:pt x="2040965" y="-119817"/>
                  <a:pt x="4064000" y="1066206"/>
                  <a:pt x="6096000" y="1381465"/>
                </a:cubicBezTo>
                <a:cubicBezTo>
                  <a:pt x="8128000" y="1696724"/>
                  <a:pt x="10168965" y="2031100"/>
                  <a:pt x="12200965" y="1901418"/>
                </a:cubicBezTo>
                <a:lnTo>
                  <a:pt x="12192000" y="2425795"/>
                </a:lnTo>
                <a:cubicBezTo>
                  <a:pt x="10160000" y="2555477"/>
                  <a:pt x="8128000" y="2296113"/>
                  <a:pt x="6096000" y="2425795"/>
                </a:cubicBezTo>
                <a:cubicBezTo>
                  <a:pt x="4064000" y="2555477"/>
                  <a:pt x="2032000" y="2296113"/>
                  <a:pt x="0" y="2425795"/>
                </a:cubicBezTo>
                <a:cubicBezTo>
                  <a:pt x="0" y="2077685"/>
                  <a:pt x="8965" y="357975"/>
                  <a:pt x="8965" y="9865"/>
                </a:cubicBezTo>
                <a:close/>
              </a:path>
            </a:pathLst>
          </a:custGeom>
          <a:solidFill>
            <a:srgbClr val="063666"/>
          </a:solidFill>
        </p:spPr>
        <p:txBody>
          <a:bodyPr wrap="square" lIns="360000" anchor="t">
            <a:noAutofit/>
          </a:bodyPr>
          <a:lstStyle/>
          <a:p>
            <a:pPr fontAlgn="base">
              <a:spcBef>
                <a:spcPct val="0"/>
              </a:spcBef>
              <a:spcAft>
                <a:spcPct val="0"/>
              </a:spcAft>
            </a:pPr>
            <a:endParaRPr kumimoji="1" lang="ja-JP" altLang="en-US" sz="4400" dirty="0">
              <a:solidFill>
                <a:schemeClr val="bg1"/>
              </a:solidFill>
              <a:latin typeface="Shippori Mincho ExtraBold" panose="00000900000000000000" pitchFamily="2" charset="-128"/>
              <a:ea typeface="Shippori Mincho ExtraBold" panose="00000900000000000000" pitchFamily="2" charset="-128"/>
              <a:cs typeface="+mj-cs"/>
            </a:endParaRPr>
          </a:p>
        </p:txBody>
      </p:sp>
      <p:sp>
        <p:nvSpPr>
          <p:cNvPr id="29" name="タイトル 3">
            <a:extLst>
              <a:ext uri="{FF2B5EF4-FFF2-40B4-BE49-F238E27FC236}">
                <a16:creationId xmlns:a16="http://schemas.microsoft.com/office/drawing/2014/main" id="{E65F25FF-6C34-1636-D5E0-CBB94EDBE51B}"/>
              </a:ext>
            </a:extLst>
          </p:cNvPr>
          <p:cNvSpPr>
            <a:spLocks noGrp="1"/>
          </p:cNvSpPr>
          <p:nvPr>
            <p:ph type="title"/>
          </p:nvPr>
        </p:nvSpPr>
        <p:spPr/>
        <p:txBody>
          <a:bodyPr vert="horz" lIns="91440" tIns="45720" rIns="91440" bIns="45720" rtlCol="0" anchor="ctr">
            <a:normAutofit/>
          </a:bodyPr>
          <a:lstStyle/>
          <a:p>
            <a:r>
              <a:rPr lang="ja-JP" altLang="en-US" sz="5400" dirty="0">
                <a:solidFill>
                  <a:schemeClr val="bg1"/>
                </a:solidFill>
              </a:rPr>
              <a:t>横断幕</a:t>
            </a:r>
          </a:p>
        </p:txBody>
      </p:sp>
      <p:sp>
        <p:nvSpPr>
          <p:cNvPr id="75" name="テキスト ボックス 74">
            <a:extLst>
              <a:ext uri="{FF2B5EF4-FFF2-40B4-BE49-F238E27FC236}">
                <a16:creationId xmlns:a16="http://schemas.microsoft.com/office/drawing/2014/main" id="{79102146-075F-04C4-920C-48AB135FE70D}"/>
              </a:ext>
            </a:extLst>
          </p:cNvPr>
          <p:cNvSpPr txBox="1"/>
          <p:nvPr/>
        </p:nvSpPr>
        <p:spPr>
          <a:xfrm>
            <a:off x="10031604" y="2799730"/>
            <a:ext cx="1616889" cy="312213"/>
          </a:xfrm>
          <a:prstGeom prst="roundRect">
            <a:avLst>
              <a:gd name="adj" fmla="val 50000"/>
            </a:avLst>
          </a:prstGeom>
          <a:solidFill>
            <a:schemeClr val="bg1"/>
          </a:solidFill>
        </p:spPr>
        <p:txBody>
          <a:bodyPr wrap="square" anchor="ctr">
            <a:noAutofit/>
          </a:bodyPr>
          <a:lstStyle/>
          <a:p>
            <a:pPr algn="ctr"/>
            <a:r>
              <a:rPr kumimoji="1" lang="ja-JP" altLang="en-US" sz="1400" dirty="0">
                <a:solidFill>
                  <a:srgbClr val="D19B01"/>
                </a:solidFill>
                <a:latin typeface="Shippori Mincho ExtraBold" panose="00000900000000000000" pitchFamily="2" charset="-128"/>
                <a:ea typeface="Shippori Mincho ExtraBold" panose="00000900000000000000" pitchFamily="2" charset="-128"/>
              </a:rPr>
              <a:t>船内コンテンツ</a:t>
            </a:r>
          </a:p>
        </p:txBody>
      </p:sp>
      <p:sp>
        <p:nvSpPr>
          <p:cNvPr id="81" name="テキスト プレースホルダー 5">
            <a:extLst>
              <a:ext uri="{FF2B5EF4-FFF2-40B4-BE49-F238E27FC236}">
                <a16:creationId xmlns:a16="http://schemas.microsoft.com/office/drawing/2014/main" id="{FD571671-55E3-5B44-62E0-72CB0067964F}"/>
              </a:ext>
            </a:extLst>
          </p:cNvPr>
          <p:cNvSpPr txBox="1">
            <a:spLocks/>
          </p:cNvSpPr>
          <p:nvPr/>
        </p:nvSpPr>
        <p:spPr>
          <a:xfrm>
            <a:off x="7270376" y="4569116"/>
            <a:ext cx="4580965" cy="341632"/>
          </a:xfrm>
          <a:prstGeom prst="rect">
            <a:avLst/>
          </a:prstGeom>
          <a:noFill/>
        </p:spPr>
        <p:txBody>
          <a:bodyPr vert="horz" wrap="square" lIns="91440" tIns="45720" rIns="91440" bIns="45720" rtlCol="0">
            <a:spAutoFit/>
          </a:bodyPr>
          <a:lstStyle>
            <a:defPPr>
              <a:defRPr lang="ko-Kore-KR"/>
            </a:defPPr>
            <a:lvl1pPr indent="0" algn="r">
              <a:lnSpc>
                <a:spcPct val="90000"/>
              </a:lnSpc>
              <a:spcBef>
                <a:spcPts val="1000"/>
              </a:spcBef>
              <a:buFontTx/>
              <a:buNone/>
              <a:defRPr kumimoji="1" b="1" i="0" spc="300">
                <a:solidFill>
                  <a:schemeClr val="tx1">
                    <a:lumMod val="85000"/>
                    <a:lumOff val="15000"/>
                  </a:schemeClr>
                </a:solidFill>
                <a:effectLst/>
                <a:latin typeface="+mn-ea"/>
              </a:defRPr>
            </a:lvl1pPr>
            <a:lvl2pPr marL="685800" indent="-228600">
              <a:lnSpc>
                <a:spcPct val="90000"/>
              </a:lnSpc>
              <a:spcBef>
                <a:spcPts val="500"/>
              </a:spcBef>
              <a:buFont typeface="Arial" panose="020B0604020202020204" pitchFamily="34" charset="0"/>
              <a:buChar char="•"/>
              <a:defRPr kumimoji="1"/>
            </a:lvl2pPr>
            <a:lvl3pPr marL="1143000" indent="-228600">
              <a:lnSpc>
                <a:spcPct val="90000"/>
              </a:lnSpc>
              <a:spcBef>
                <a:spcPts val="500"/>
              </a:spcBef>
              <a:buFont typeface="Arial" panose="020B0604020202020204" pitchFamily="34" charset="0"/>
              <a:buChar char="•"/>
              <a:defRPr kumimoji="1"/>
            </a:lvl3pPr>
            <a:lvl4pPr marL="1600200" indent="-228600">
              <a:lnSpc>
                <a:spcPct val="90000"/>
              </a:lnSpc>
              <a:spcBef>
                <a:spcPts val="500"/>
              </a:spcBef>
              <a:buFont typeface="Arial" panose="020B0604020202020204" pitchFamily="34" charset="0"/>
              <a:buChar char="•"/>
              <a:defRPr kumimoji="1"/>
            </a:lvl4pPr>
            <a:lvl5pPr marL="2057400" indent="-228600">
              <a:lnSpc>
                <a:spcPct val="90000"/>
              </a:lnSpc>
              <a:spcBef>
                <a:spcPts val="500"/>
              </a:spcBef>
              <a:buFont typeface="Arial" panose="020B0604020202020204" pitchFamily="34" charset="0"/>
              <a:buChar char="•"/>
              <a:defRPr kumimoji="1"/>
            </a:lvl5pPr>
            <a:lvl6pPr marL="2514600" indent="-228600">
              <a:lnSpc>
                <a:spcPct val="90000"/>
              </a:lnSpc>
              <a:spcBef>
                <a:spcPts val="500"/>
              </a:spcBef>
              <a:buFont typeface="Arial" panose="020B0604020202020204" pitchFamily="34" charset="0"/>
              <a:buChar char="•"/>
              <a:defRPr kumimoji="1"/>
            </a:lvl6pPr>
            <a:lvl7pPr marL="2971800" indent="-228600">
              <a:lnSpc>
                <a:spcPct val="90000"/>
              </a:lnSpc>
              <a:spcBef>
                <a:spcPts val="500"/>
              </a:spcBef>
              <a:buFont typeface="Arial" panose="020B0604020202020204" pitchFamily="34" charset="0"/>
              <a:buChar char="•"/>
              <a:defRPr kumimoji="1"/>
            </a:lvl7pPr>
            <a:lvl8pPr marL="3429000" indent="-228600">
              <a:lnSpc>
                <a:spcPct val="90000"/>
              </a:lnSpc>
              <a:spcBef>
                <a:spcPts val="500"/>
              </a:spcBef>
              <a:buFont typeface="Arial" panose="020B0604020202020204" pitchFamily="34" charset="0"/>
              <a:buChar char="•"/>
              <a:defRPr kumimoji="1"/>
            </a:lvl8pPr>
            <a:lvl9pPr marL="3886200" indent="-228600">
              <a:lnSpc>
                <a:spcPct val="90000"/>
              </a:lnSpc>
              <a:spcBef>
                <a:spcPts val="500"/>
              </a:spcBef>
              <a:buFont typeface="Arial" panose="020B0604020202020204" pitchFamily="34" charset="0"/>
              <a:buChar char="•"/>
              <a:defRPr kumimoji="1"/>
            </a:lvl9pPr>
          </a:lstStyle>
          <a:p>
            <a:r>
              <a:rPr lang="ja-JP" altLang="en-US" dirty="0"/>
              <a:t>大切な記念日を彩るのにおすすめ</a:t>
            </a:r>
          </a:p>
        </p:txBody>
      </p:sp>
      <p:pic>
        <p:nvPicPr>
          <p:cNvPr id="21" name="図プレースホルダー 20">
            <a:extLst>
              <a:ext uri="{FF2B5EF4-FFF2-40B4-BE49-F238E27FC236}">
                <a16:creationId xmlns:a16="http://schemas.microsoft.com/office/drawing/2014/main" id="{E270ED7A-EC61-BF7E-9279-7FC3FE0B616B}"/>
              </a:ext>
            </a:extLst>
          </p:cNvPr>
          <p:cNvPicPr>
            <a:picLocks noGrp="1" noChangeAspect="1"/>
          </p:cNvPicPr>
          <p:nvPr>
            <p:ph type="pic" sz="quarter" idx="11"/>
          </p:nvPr>
        </p:nvPicPr>
        <p:blipFill rotWithShape="1">
          <a:blip r:embed="rId2"/>
          <a:srcRect l="-4647" r="5589"/>
          <a:stretch/>
        </p:blipFill>
        <p:spPr>
          <a:xfrm>
            <a:off x="-2372511" y="5"/>
            <a:ext cx="10197299" cy="6859833"/>
          </a:xfrm>
        </p:spPr>
      </p:pic>
      <p:grpSp>
        <p:nvGrpSpPr>
          <p:cNvPr id="27" name="グループ化 26">
            <a:extLst>
              <a:ext uri="{FF2B5EF4-FFF2-40B4-BE49-F238E27FC236}">
                <a16:creationId xmlns:a16="http://schemas.microsoft.com/office/drawing/2014/main" id="{FCB644E9-5CC3-A301-A1F7-E17819BF4393}"/>
              </a:ext>
            </a:extLst>
          </p:cNvPr>
          <p:cNvGrpSpPr/>
          <p:nvPr/>
        </p:nvGrpSpPr>
        <p:grpSpPr>
          <a:xfrm>
            <a:off x="0" y="-11193"/>
            <a:ext cx="3253080" cy="1638515"/>
            <a:chOff x="3578" y="-18352"/>
            <a:chExt cx="3253080" cy="2241071"/>
          </a:xfrm>
        </p:grpSpPr>
        <p:sp>
          <p:nvSpPr>
            <p:cNvPr id="28" name="자유형 9">
              <a:extLst>
                <a:ext uri="{FF2B5EF4-FFF2-40B4-BE49-F238E27FC236}">
                  <a16:creationId xmlns:a16="http://schemas.microsoft.com/office/drawing/2014/main" id="{B309BA8F-73CD-0785-5583-B1AD1E367B11}"/>
                </a:ext>
              </a:extLst>
            </p:cNvPr>
            <p:cNvSpPr/>
            <p:nvPr userDrawn="1"/>
          </p:nvSpPr>
          <p:spPr>
            <a:xfrm>
              <a:off x="3578" y="-18352"/>
              <a:ext cx="3253080" cy="2241071"/>
            </a:xfrm>
            <a:custGeom>
              <a:avLst/>
              <a:gdLst>
                <a:gd name="connsiteX0" fmla="*/ 0 w 4110885"/>
                <a:gd name="connsiteY0" fmla="*/ 0 h 2832019"/>
                <a:gd name="connsiteX1" fmla="*/ 4110885 w 4110885"/>
                <a:gd name="connsiteY1" fmla="*/ 0 h 2832019"/>
                <a:gd name="connsiteX2" fmla="*/ 3307131 w 4110885"/>
                <a:gd name="connsiteY2" fmla="*/ 2346824 h 2832019"/>
                <a:gd name="connsiteX3" fmla="*/ 2395904 w 4110885"/>
                <a:gd name="connsiteY3" fmla="*/ 2793119 h 2832019"/>
                <a:gd name="connsiteX4" fmla="*/ 0 w 4110885"/>
                <a:gd name="connsiteY4" fmla="*/ 1972556 h 2832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0885" h="2832019">
                  <a:moveTo>
                    <a:pt x="0" y="0"/>
                  </a:moveTo>
                  <a:lnTo>
                    <a:pt x="4110885" y="0"/>
                  </a:lnTo>
                  <a:lnTo>
                    <a:pt x="3307131" y="2346824"/>
                  </a:lnTo>
                  <a:cubicBezTo>
                    <a:pt x="3178744" y="2721694"/>
                    <a:pt x="2770774" y="2921507"/>
                    <a:pt x="2395904" y="2793119"/>
                  </a:cubicBezTo>
                  <a:lnTo>
                    <a:pt x="0" y="1972556"/>
                  </a:lnTo>
                  <a:close/>
                </a:path>
              </a:pathLst>
            </a:custGeom>
            <a:solidFill>
              <a:srgbClr val="D19B01"/>
            </a:solidFill>
            <a:ln>
              <a:noFill/>
            </a:ln>
            <a:effectLst>
              <a:outerShdw blurRad="491254" sx="102000" sy="102000" algn="ctr" rotWithShape="0">
                <a:schemeClr val="tx1">
                  <a:alpha val="19065"/>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sz="1200" dirty="0"/>
            </a:p>
          </p:txBody>
        </p:sp>
        <p:sp>
          <p:nvSpPr>
            <p:cNvPr id="30" name="テキスト ボックス 29">
              <a:extLst>
                <a:ext uri="{FF2B5EF4-FFF2-40B4-BE49-F238E27FC236}">
                  <a16:creationId xmlns:a16="http://schemas.microsoft.com/office/drawing/2014/main" id="{16B0DFE3-5303-3025-8E55-B9496302B788}"/>
                </a:ext>
              </a:extLst>
            </p:cNvPr>
            <p:cNvSpPr txBox="1"/>
            <p:nvPr userDrawn="1"/>
          </p:nvSpPr>
          <p:spPr>
            <a:xfrm>
              <a:off x="483815" y="576577"/>
              <a:ext cx="1854057" cy="662149"/>
            </a:xfrm>
            <a:prstGeom prst="rect">
              <a:avLst/>
            </a:prstGeom>
            <a:noFill/>
          </p:spPr>
          <p:txBody>
            <a:bodyPr wrap="none" tIns="0" bIns="0" anchor="ctr">
              <a:noAutofit/>
            </a:bodyPr>
            <a:lstStyle/>
            <a:p>
              <a:pPr marL="0" lvl="0" indent="0" algn="ctr" rtl="0">
                <a:lnSpc>
                  <a:spcPct val="90000"/>
                </a:lnSpc>
                <a:spcBef>
                  <a:spcPts val="1000"/>
                </a:spcBef>
                <a:spcAft>
                  <a:spcPts val="0"/>
                </a:spcAft>
                <a:buClr>
                  <a:srgbClr val="FF0000"/>
                </a:buClr>
                <a:buSzPts val="2400"/>
                <a:buNone/>
              </a:pPr>
              <a:r>
                <a:rPr lang="ja-JP" altLang="en-US" sz="2800" b="1" dirty="0">
                  <a:solidFill>
                    <a:schemeClr val="bg1"/>
                  </a:solidFill>
                  <a:latin typeface="+mn-ea"/>
                  <a:ea typeface="+mn-ea"/>
                </a:rPr>
                <a:t>累計</a:t>
              </a:r>
              <a:r>
                <a:rPr lang="en-US" altLang="ja-JP" sz="3600" b="1" dirty="0">
                  <a:solidFill>
                    <a:schemeClr val="bg1"/>
                  </a:solidFill>
                  <a:latin typeface="+mn-ea"/>
                  <a:ea typeface="+mn-ea"/>
                </a:rPr>
                <a:t>10,000</a:t>
              </a:r>
              <a:r>
                <a:rPr lang="ja-JP" altLang="en-US" sz="2800" b="1" dirty="0">
                  <a:solidFill>
                    <a:schemeClr val="bg1"/>
                  </a:solidFill>
                  <a:latin typeface="+mn-ea"/>
                  <a:ea typeface="+mn-ea"/>
                </a:rPr>
                <a:t>件</a:t>
              </a:r>
              <a:br>
                <a:rPr lang="en-US" altLang="ja-JP" sz="1800" b="1" dirty="0">
                  <a:solidFill>
                    <a:schemeClr val="bg1"/>
                  </a:solidFill>
                  <a:latin typeface="+mn-ea"/>
                  <a:ea typeface="+mn-ea"/>
                </a:rPr>
              </a:br>
              <a:r>
                <a:rPr lang="en-US" altLang="ja-JP" sz="1200" b="1" dirty="0">
                  <a:solidFill>
                    <a:schemeClr val="bg1"/>
                  </a:solidFill>
                  <a:latin typeface="+mn-ea"/>
                  <a:ea typeface="+mn-ea"/>
                </a:rPr>
                <a:t>300,000</a:t>
              </a:r>
              <a:r>
                <a:rPr lang="ja-JP" altLang="en-US" sz="1200" b="1" dirty="0">
                  <a:solidFill>
                    <a:schemeClr val="bg1"/>
                  </a:solidFill>
                  <a:latin typeface="+mn-ea"/>
                  <a:ea typeface="+mn-ea"/>
                </a:rPr>
                <a:t>人以上のクルーズを実施</a:t>
              </a:r>
              <a:endParaRPr lang="ja-JP" altLang="en-US" sz="1600" b="1" dirty="0">
                <a:solidFill>
                  <a:schemeClr val="bg1"/>
                </a:solidFill>
                <a:latin typeface="+mn-ea"/>
                <a:ea typeface="+mn-ea"/>
              </a:endParaRPr>
            </a:p>
          </p:txBody>
        </p:sp>
      </p:grpSp>
    </p:spTree>
    <p:extLst>
      <p:ext uri="{BB962C8B-B14F-4D97-AF65-F5344CB8AC3E}">
        <p14:creationId xmlns:p14="http://schemas.microsoft.com/office/powerpoint/2010/main" val="1245701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77AC3458-98E0-8AD5-A9F4-2BDDB9C304B8}"/>
              </a:ext>
            </a:extLst>
          </p:cNvPr>
          <p:cNvSpPr>
            <a:spLocks noGrp="1"/>
          </p:cNvSpPr>
          <p:nvPr>
            <p:ph type="title"/>
          </p:nvPr>
        </p:nvSpPr>
        <p:spPr/>
        <p:txBody>
          <a:bodyPr/>
          <a:lstStyle/>
          <a:p>
            <a:r>
              <a:rPr lang="ja-JP" altLang="en-US" dirty="0"/>
              <a:t>横断幕</a:t>
            </a:r>
          </a:p>
        </p:txBody>
      </p:sp>
      <p:pic>
        <p:nvPicPr>
          <p:cNvPr id="30" name="図プレースホルダー 29">
            <a:extLst>
              <a:ext uri="{FF2B5EF4-FFF2-40B4-BE49-F238E27FC236}">
                <a16:creationId xmlns:a16="http://schemas.microsoft.com/office/drawing/2014/main" id="{22D9C06A-F31D-23C6-C843-1AC96C743CBD}"/>
              </a:ext>
            </a:extLst>
          </p:cNvPr>
          <p:cNvPicPr>
            <a:picLocks noGrp="1" noChangeAspect="1"/>
          </p:cNvPicPr>
          <p:nvPr>
            <p:ph type="pic" sz="quarter" idx="19"/>
          </p:nvPr>
        </p:nvPicPr>
        <p:blipFill>
          <a:blip r:embed="rId2"/>
          <a:srcRect t="12189" b="12189"/>
          <a:stretch>
            <a:fillRect/>
          </a:stretch>
        </p:blipFill>
        <p:spPr/>
      </p:pic>
      <p:pic>
        <p:nvPicPr>
          <p:cNvPr id="32" name="図プレースホルダー 31">
            <a:extLst>
              <a:ext uri="{FF2B5EF4-FFF2-40B4-BE49-F238E27FC236}">
                <a16:creationId xmlns:a16="http://schemas.microsoft.com/office/drawing/2014/main" id="{6F9B680D-53F9-2697-3203-235596BA53DB}"/>
              </a:ext>
            </a:extLst>
          </p:cNvPr>
          <p:cNvPicPr>
            <a:picLocks noGrp="1" noChangeAspect="1"/>
          </p:cNvPicPr>
          <p:nvPr>
            <p:ph type="pic" sz="quarter" idx="20"/>
          </p:nvPr>
        </p:nvPicPr>
        <p:blipFill>
          <a:blip r:embed="rId3"/>
          <a:srcRect t="12293" b="12293"/>
          <a:stretch>
            <a:fillRect/>
          </a:stretch>
        </p:blipFill>
        <p:spPr>
          <a:xfrm>
            <a:off x="5092355" y="3878349"/>
            <a:ext cx="3216275" cy="1620837"/>
          </a:xfrm>
        </p:spPr>
      </p:pic>
      <p:pic>
        <p:nvPicPr>
          <p:cNvPr id="34" name="図プレースホルダー 33">
            <a:extLst>
              <a:ext uri="{FF2B5EF4-FFF2-40B4-BE49-F238E27FC236}">
                <a16:creationId xmlns:a16="http://schemas.microsoft.com/office/drawing/2014/main" id="{332BF71B-C4CC-D9BE-45F2-9261E02FA217}"/>
              </a:ext>
            </a:extLst>
          </p:cNvPr>
          <p:cNvPicPr>
            <a:picLocks noGrp="1" noChangeAspect="1"/>
          </p:cNvPicPr>
          <p:nvPr>
            <p:ph type="pic" sz="quarter" idx="21"/>
          </p:nvPr>
        </p:nvPicPr>
        <p:blipFill>
          <a:blip r:embed="rId4"/>
          <a:srcRect t="12171" b="12171"/>
          <a:stretch>
            <a:fillRect/>
          </a:stretch>
        </p:blipFill>
        <p:spPr/>
      </p:pic>
      <p:pic>
        <p:nvPicPr>
          <p:cNvPr id="36" name="図プレースホルダー 35">
            <a:extLst>
              <a:ext uri="{FF2B5EF4-FFF2-40B4-BE49-F238E27FC236}">
                <a16:creationId xmlns:a16="http://schemas.microsoft.com/office/drawing/2014/main" id="{588F0447-B4BE-424F-0CE9-B1F05736DC7F}"/>
              </a:ext>
            </a:extLst>
          </p:cNvPr>
          <p:cNvPicPr>
            <a:picLocks noGrp="1" noChangeAspect="1"/>
          </p:cNvPicPr>
          <p:nvPr>
            <p:ph type="pic" sz="quarter" idx="22"/>
          </p:nvPr>
        </p:nvPicPr>
        <p:blipFill>
          <a:blip r:embed="rId5"/>
          <a:srcRect t="12189" b="12189"/>
          <a:stretch>
            <a:fillRect/>
          </a:stretch>
        </p:blipFill>
        <p:spPr/>
      </p:pic>
      <p:sp>
        <p:nvSpPr>
          <p:cNvPr id="27" name="図プレースホルダー 26">
            <a:extLst>
              <a:ext uri="{FF2B5EF4-FFF2-40B4-BE49-F238E27FC236}">
                <a16:creationId xmlns:a16="http://schemas.microsoft.com/office/drawing/2014/main" id="{F3F8CC55-55CA-248A-1E59-AF88CCCFEC7B}"/>
              </a:ext>
            </a:extLst>
          </p:cNvPr>
          <p:cNvSpPr>
            <a:spLocks noGrp="1"/>
          </p:cNvSpPr>
          <p:nvPr>
            <p:ph type="pic" sz="quarter" idx="24"/>
          </p:nvPr>
        </p:nvSpPr>
        <p:spPr/>
        <p:txBody>
          <a:bodyPr/>
          <a:lstStyle/>
          <a:p>
            <a:endParaRPr lang="ja-JP" altLang="en-US"/>
          </a:p>
        </p:txBody>
      </p:sp>
      <p:sp>
        <p:nvSpPr>
          <p:cNvPr id="17" name="직사각형 4">
            <a:extLst>
              <a:ext uri="{FF2B5EF4-FFF2-40B4-BE49-F238E27FC236}">
                <a16:creationId xmlns:a16="http://schemas.microsoft.com/office/drawing/2014/main" id="{FA34C051-32A9-55BD-9E20-E558450973FD}"/>
              </a:ext>
            </a:extLst>
          </p:cNvPr>
          <p:cNvSpPr/>
          <p:nvPr/>
        </p:nvSpPr>
        <p:spPr>
          <a:xfrm>
            <a:off x="0" y="3429000"/>
            <a:ext cx="1235413" cy="3429000"/>
          </a:xfrm>
          <a:prstGeom prst="rect">
            <a:avLst/>
          </a:pr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8" name="テキスト ボックス 17">
            <a:extLst>
              <a:ext uri="{FF2B5EF4-FFF2-40B4-BE49-F238E27FC236}">
                <a16:creationId xmlns:a16="http://schemas.microsoft.com/office/drawing/2014/main" id="{F0D51F76-7FEF-EAAF-F141-FCFA8FB9E219}"/>
              </a:ext>
            </a:extLst>
          </p:cNvPr>
          <p:cNvSpPr txBox="1"/>
          <p:nvPr/>
        </p:nvSpPr>
        <p:spPr>
          <a:xfrm rot="16200000">
            <a:off x="-723672" y="5050536"/>
            <a:ext cx="2670451" cy="341632"/>
          </a:xfrm>
          <a:prstGeom prst="rect">
            <a:avLst/>
          </a:prstGeom>
          <a:noFill/>
        </p:spPr>
        <p:txBody>
          <a:bodyPr wrap="square">
            <a:spAutoFit/>
          </a:bodyPr>
          <a:lstStyle>
            <a:defPPr>
              <a:defRPr lang="ko-Kore-KR"/>
            </a:defPPr>
            <a:lvl1pPr marR="0" lvl="0" indent="0" fontAlgn="base">
              <a:lnSpc>
                <a:spcPct val="90000"/>
              </a:lnSpc>
              <a:spcBef>
                <a:spcPct val="0"/>
              </a:spcBef>
              <a:spcAft>
                <a:spcPct val="0"/>
              </a:spcAft>
              <a:buClrTx/>
              <a:buSzTx/>
              <a:tabLst/>
              <a:defRPr kumimoji="1">
                <a:solidFill>
                  <a:schemeClr val="bg1"/>
                </a:solidFill>
                <a:latin typeface="Shippori Mincho ExtraBold" panose="00000900000000000000" pitchFamily="2" charset="-128"/>
                <a:ea typeface="Shippori Mincho ExtraBold" panose="00000900000000000000" pitchFamily="2" charset="-128"/>
                <a:cs typeface="+mj-cs"/>
              </a:defRPr>
            </a:lvl1pPr>
          </a:lstStyle>
          <a:p>
            <a:pPr fontAlgn="base">
              <a:lnSpc>
                <a:spcPct val="90000"/>
              </a:lnSpc>
              <a:spcBef>
                <a:spcPct val="0"/>
              </a:spcBef>
              <a:spcAft>
                <a:spcPct val="0"/>
              </a:spcAft>
            </a:pPr>
            <a:r>
              <a:rPr kumimoji="1" lang="en-US" altLang="ja-JP" dirty="0">
                <a:solidFill>
                  <a:schemeClr val="bg1"/>
                </a:solidFill>
                <a:latin typeface="Shippori Mincho ExtraBold" panose="00000900000000000000" pitchFamily="2" charset="-128"/>
                <a:ea typeface="Shippori Mincho ExtraBold" panose="00000900000000000000" pitchFamily="2" charset="-128"/>
                <a:cs typeface="+mj-cs"/>
              </a:rPr>
              <a:t>Banner</a:t>
            </a:r>
            <a:endParaRPr kumimoji="1" lang="ja-JP" altLang="ja-JP" dirty="0">
              <a:solidFill>
                <a:schemeClr val="bg1"/>
              </a:solidFill>
              <a:latin typeface="Shippori Mincho ExtraBold" panose="00000900000000000000" pitchFamily="2" charset="-128"/>
              <a:ea typeface="Shippori Mincho ExtraBold" panose="00000900000000000000" pitchFamily="2" charset="-128"/>
              <a:cs typeface="+mj-cs"/>
            </a:endParaRPr>
          </a:p>
        </p:txBody>
      </p:sp>
      <p:pic>
        <p:nvPicPr>
          <p:cNvPr id="28" name="図プレースホルダー 2">
            <a:extLst>
              <a:ext uri="{FF2B5EF4-FFF2-40B4-BE49-F238E27FC236}">
                <a16:creationId xmlns:a16="http://schemas.microsoft.com/office/drawing/2014/main" id="{6D9D85FC-711F-7337-FA54-33A76FE99F52}"/>
              </a:ext>
            </a:extLst>
          </p:cNvPr>
          <p:cNvPicPr>
            <a:picLocks noGrp="1" noChangeAspect="1"/>
          </p:cNvPicPr>
          <p:nvPr>
            <p:ph type="pic" sz="quarter" idx="10"/>
          </p:nvPr>
        </p:nvPicPr>
        <p:blipFill rotWithShape="1">
          <a:blip r:embed="rId6"/>
          <a:srcRect l="32179" r="45778" b="8161"/>
          <a:stretch/>
        </p:blipFill>
        <p:spPr>
          <a:xfrm>
            <a:off x="0" y="0"/>
            <a:ext cx="1235413" cy="3429000"/>
          </a:xfrm>
        </p:spPr>
      </p:pic>
      <p:sp>
        <p:nvSpPr>
          <p:cNvPr id="2" name="テキスト ボックス 1">
            <a:extLst>
              <a:ext uri="{FF2B5EF4-FFF2-40B4-BE49-F238E27FC236}">
                <a16:creationId xmlns:a16="http://schemas.microsoft.com/office/drawing/2014/main" id="{867E296D-3DE6-B58C-840E-CDD2E6E94401}"/>
              </a:ext>
            </a:extLst>
          </p:cNvPr>
          <p:cNvSpPr txBox="1"/>
          <p:nvPr/>
        </p:nvSpPr>
        <p:spPr>
          <a:xfrm>
            <a:off x="1573616" y="2925703"/>
            <a:ext cx="3215871" cy="461665"/>
          </a:xfrm>
          <a:prstGeom prst="rect">
            <a:avLst/>
          </a:prstGeom>
          <a:noFill/>
        </p:spPr>
        <p:txBody>
          <a:bodyPr wrap="square" lIns="36000" rIns="36000" rtlCol="0">
            <a:spAutoFit/>
          </a:bodyPr>
          <a:lstStyle/>
          <a:p>
            <a:pPr algn="just" fontAlgn="base"/>
            <a:r>
              <a:rPr lang="ja-JP" altLang="en-US" sz="800" b="0" i="0" dirty="0">
                <a:solidFill>
                  <a:srgbClr val="222222"/>
                </a:solidFill>
                <a:effectLst/>
                <a:latin typeface="Noto Sans JP" panose="020B0200000000000000" pitchFamily="50" charset="-128"/>
                <a:ea typeface="Noto Sans JP" panose="020B0200000000000000" pitchFamily="50" charset="-128"/>
              </a:rPr>
              <a:t>乗船いただくクルーザーを装飾すれば、乗船いただく皆さまの気持ちと一体感も大いに盛り上がることでしょう。</a:t>
            </a:r>
          </a:p>
          <a:p>
            <a:pPr algn="just" fontAlgn="base"/>
            <a:r>
              <a:rPr lang="ja-JP" altLang="en-US" sz="800" b="0" i="0" dirty="0">
                <a:solidFill>
                  <a:srgbClr val="222222"/>
                </a:solidFill>
                <a:effectLst/>
                <a:latin typeface="Noto Sans JP" panose="020B0200000000000000" pitchFamily="50" charset="-128"/>
                <a:ea typeface="Noto Sans JP" panose="020B0200000000000000" pitchFamily="50" charset="-128"/>
              </a:rPr>
              <a:t>皆さまの乗船前に最適な位置にセッティング致します。</a:t>
            </a:r>
          </a:p>
        </p:txBody>
      </p:sp>
      <p:sp>
        <p:nvSpPr>
          <p:cNvPr id="3" name="テキスト ボックス 2">
            <a:extLst>
              <a:ext uri="{FF2B5EF4-FFF2-40B4-BE49-F238E27FC236}">
                <a16:creationId xmlns:a16="http://schemas.microsoft.com/office/drawing/2014/main" id="{77DD35DD-1162-77FB-1AEA-E0EECC11A541}"/>
              </a:ext>
            </a:extLst>
          </p:cNvPr>
          <p:cNvSpPr txBox="1"/>
          <p:nvPr/>
        </p:nvSpPr>
        <p:spPr>
          <a:xfrm>
            <a:off x="5092355" y="2925703"/>
            <a:ext cx="3215870" cy="338554"/>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pPr algn="just" fontAlgn="base"/>
            <a:r>
              <a:rPr lang="ja-JP" altLang="en-US" b="0" i="0" dirty="0">
                <a:solidFill>
                  <a:srgbClr val="222222"/>
                </a:solidFill>
                <a:effectLst/>
                <a:latin typeface="Noto Sans JP" panose="020B0200000000000000" pitchFamily="50" charset="-128"/>
                <a:ea typeface="Noto Sans JP" panose="020B0200000000000000" pitchFamily="50" charset="-128"/>
              </a:rPr>
              <a:t>船外の装飾だけでなく、メインフロアの装飾にもピッタリ！</a:t>
            </a:r>
          </a:p>
          <a:p>
            <a:pPr algn="just" fontAlgn="base"/>
            <a:r>
              <a:rPr lang="ja-JP" altLang="en-US" b="0" i="0" dirty="0">
                <a:solidFill>
                  <a:srgbClr val="222222"/>
                </a:solidFill>
                <a:effectLst/>
                <a:latin typeface="Noto Sans JP" panose="020B0200000000000000" pitchFamily="50" charset="-128"/>
                <a:ea typeface="Noto Sans JP" panose="020B0200000000000000" pitchFamily="50" charset="-128"/>
              </a:rPr>
              <a:t>それだけで通常のクルージングとは違う特別感が漂います。</a:t>
            </a:r>
          </a:p>
        </p:txBody>
      </p:sp>
      <p:sp>
        <p:nvSpPr>
          <p:cNvPr id="5" name="テキスト ボックス 4">
            <a:extLst>
              <a:ext uri="{FF2B5EF4-FFF2-40B4-BE49-F238E27FC236}">
                <a16:creationId xmlns:a16="http://schemas.microsoft.com/office/drawing/2014/main" id="{BE01666D-C7BF-FF1B-8B56-C404BAC4EB69}"/>
              </a:ext>
            </a:extLst>
          </p:cNvPr>
          <p:cNvSpPr txBox="1"/>
          <p:nvPr/>
        </p:nvSpPr>
        <p:spPr>
          <a:xfrm>
            <a:off x="8611496" y="2925703"/>
            <a:ext cx="3215870" cy="584775"/>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pPr algn="just" fontAlgn="base"/>
            <a:r>
              <a:rPr lang="ja-JP" altLang="en-US" b="0" i="0" dirty="0">
                <a:solidFill>
                  <a:srgbClr val="222222"/>
                </a:solidFill>
                <a:effectLst/>
                <a:latin typeface="Noto Sans JP" panose="020B0200000000000000" pitchFamily="50" charset="-128"/>
                <a:ea typeface="Noto Sans JP" panose="020B0200000000000000" pitchFamily="50" charset="-128"/>
              </a:rPr>
              <a:t>更に、集合写真の際に皆さまで掲げれば、一生の記念に残る写真になること間違いなし！</a:t>
            </a:r>
          </a:p>
          <a:p>
            <a:pPr algn="just" fontAlgn="base"/>
            <a:r>
              <a:rPr lang="ja-JP" altLang="en-US" b="0" i="0" dirty="0">
                <a:solidFill>
                  <a:srgbClr val="222222"/>
                </a:solidFill>
                <a:effectLst/>
                <a:latin typeface="Noto Sans JP" panose="020B0200000000000000" pitchFamily="50" charset="-128"/>
                <a:ea typeface="Noto Sans JP" panose="020B0200000000000000" pitchFamily="50" charset="-128"/>
              </a:rPr>
              <a:t>その写真を社内報などの広報にお使いいただいたり、非常に幅広く活用いただけます。</a:t>
            </a:r>
          </a:p>
        </p:txBody>
      </p:sp>
      <p:sp>
        <p:nvSpPr>
          <p:cNvPr id="6" name="テキスト ボックス 5">
            <a:extLst>
              <a:ext uri="{FF2B5EF4-FFF2-40B4-BE49-F238E27FC236}">
                <a16:creationId xmlns:a16="http://schemas.microsoft.com/office/drawing/2014/main" id="{DFFB921D-6BE2-2993-1A35-1C23A0F3CB15}"/>
              </a:ext>
            </a:extLst>
          </p:cNvPr>
          <p:cNvSpPr txBox="1"/>
          <p:nvPr/>
        </p:nvSpPr>
        <p:spPr>
          <a:xfrm>
            <a:off x="5092355" y="5532193"/>
            <a:ext cx="3328834" cy="338554"/>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pPr algn="just" fontAlgn="base"/>
            <a:r>
              <a:rPr lang="ja-JP" altLang="en-US" b="0" i="0" dirty="0">
                <a:solidFill>
                  <a:srgbClr val="222222"/>
                </a:solidFill>
                <a:effectLst/>
                <a:latin typeface="Noto Sans JP" panose="020B0200000000000000" pitchFamily="50" charset="-128"/>
                <a:ea typeface="Noto Sans JP" panose="020B0200000000000000" pitchFamily="50" charset="-128"/>
              </a:rPr>
              <a:t>弊社にてデザインを行う事も可能ですので、お気軽にお問合せください。</a:t>
            </a:r>
          </a:p>
          <a:p>
            <a:pPr algn="just" fontAlgn="base"/>
            <a:r>
              <a:rPr lang="ja-JP" altLang="en-US" b="1" i="0" u="sng" dirty="0">
                <a:solidFill>
                  <a:srgbClr val="222222"/>
                </a:solidFill>
                <a:effectLst/>
                <a:latin typeface="Noto Sans JP" panose="020B0200000000000000" pitchFamily="50" charset="-128"/>
                <a:ea typeface="Noto Sans JP" panose="020B0200000000000000" pitchFamily="50" charset="-128"/>
              </a:rPr>
              <a:t>参考価格：</a:t>
            </a:r>
            <a:r>
              <a:rPr lang="en-US" altLang="ja-JP" b="1" i="0" u="sng" dirty="0">
                <a:solidFill>
                  <a:srgbClr val="222222"/>
                </a:solidFill>
                <a:effectLst/>
                <a:latin typeface="Noto Sans JP" panose="020B0200000000000000" pitchFamily="50" charset="-128"/>
                <a:ea typeface="Noto Sans JP" panose="020B0200000000000000" pitchFamily="50" charset="-128"/>
              </a:rPr>
              <a:t>27,500</a:t>
            </a:r>
            <a:r>
              <a:rPr lang="ja-JP" altLang="en-US" b="1" i="0" u="sng" dirty="0">
                <a:solidFill>
                  <a:srgbClr val="222222"/>
                </a:solidFill>
                <a:effectLst/>
                <a:latin typeface="Noto Sans JP" panose="020B0200000000000000" pitchFamily="50" charset="-128"/>
                <a:ea typeface="Noto Sans JP" panose="020B0200000000000000" pitchFamily="50" charset="-128"/>
              </a:rPr>
              <a:t>円</a:t>
            </a:r>
            <a:r>
              <a:rPr lang="en-US" altLang="ja-JP" b="1" i="0" u="sng" dirty="0">
                <a:solidFill>
                  <a:srgbClr val="222222"/>
                </a:solidFill>
                <a:effectLst/>
                <a:latin typeface="Noto Sans JP" panose="020B0200000000000000" pitchFamily="50" charset="-128"/>
                <a:ea typeface="Noto Sans JP" panose="020B0200000000000000" pitchFamily="50" charset="-128"/>
              </a:rPr>
              <a:t>(</a:t>
            </a:r>
            <a:r>
              <a:rPr lang="ja-JP" altLang="en-US" b="1" i="0" u="sng" dirty="0">
                <a:solidFill>
                  <a:srgbClr val="222222"/>
                </a:solidFill>
                <a:effectLst/>
                <a:latin typeface="Noto Sans JP" panose="020B0200000000000000" pitchFamily="50" charset="-128"/>
                <a:ea typeface="Noto Sans JP" panose="020B0200000000000000" pitchFamily="50" charset="-128"/>
              </a:rPr>
              <a:t>税込</a:t>
            </a:r>
            <a:r>
              <a:rPr lang="en-US" altLang="ja-JP" b="1" i="0" u="sng" dirty="0">
                <a:solidFill>
                  <a:srgbClr val="222222"/>
                </a:solidFill>
                <a:effectLst/>
                <a:latin typeface="Noto Sans JP" panose="020B0200000000000000" pitchFamily="50" charset="-128"/>
                <a:ea typeface="Noto Sans JP" panose="020B0200000000000000" pitchFamily="50" charset="-128"/>
              </a:rPr>
              <a:t>)</a:t>
            </a:r>
            <a:r>
              <a:rPr lang="ja-JP" altLang="en-US" b="1" i="0" u="sng" dirty="0">
                <a:solidFill>
                  <a:srgbClr val="222222"/>
                </a:solidFill>
                <a:effectLst/>
                <a:latin typeface="Noto Sans JP" panose="020B0200000000000000" pitchFamily="50" charset="-128"/>
                <a:ea typeface="Noto Sans JP" panose="020B0200000000000000" pitchFamily="50" charset="-128"/>
              </a:rPr>
              <a:t>～</a:t>
            </a:r>
            <a:endParaRPr lang="ja-JP" altLang="en-US" b="0" i="0" dirty="0">
              <a:solidFill>
                <a:srgbClr val="222222"/>
              </a:solidFill>
              <a:effectLst/>
              <a:latin typeface="Noto Sans JP" panose="020B0200000000000000" pitchFamily="50" charset="-128"/>
              <a:ea typeface="Noto Sans JP" panose="020B0200000000000000" pitchFamily="50" charset="-128"/>
            </a:endParaRPr>
          </a:p>
        </p:txBody>
      </p:sp>
      <p:sp>
        <p:nvSpPr>
          <p:cNvPr id="7" name="テキスト ボックス 6">
            <a:extLst>
              <a:ext uri="{FF2B5EF4-FFF2-40B4-BE49-F238E27FC236}">
                <a16:creationId xmlns:a16="http://schemas.microsoft.com/office/drawing/2014/main" id="{99374381-E789-58EA-72B4-92AEBD8CED22}"/>
              </a:ext>
            </a:extLst>
          </p:cNvPr>
          <p:cNvSpPr txBox="1"/>
          <p:nvPr/>
        </p:nvSpPr>
        <p:spPr>
          <a:xfrm>
            <a:off x="1573617" y="5532193"/>
            <a:ext cx="3215870" cy="338554"/>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pPr algn="l" fontAlgn="base"/>
            <a:r>
              <a:rPr lang="en-US" altLang="ja-JP" b="0" i="0" dirty="0">
                <a:solidFill>
                  <a:srgbClr val="222222"/>
                </a:solidFill>
                <a:effectLst/>
                <a:latin typeface="Noto Sans JP" panose="020B0200000000000000" pitchFamily="50" charset="-128"/>
                <a:ea typeface="Noto Sans JP" panose="020B0200000000000000" pitchFamily="50" charset="-128"/>
              </a:rPr>
              <a:t>2</a:t>
            </a:r>
            <a:r>
              <a:rPr lang="ja-JP" altLang="en-US" b="0" i="0" dirty="0">
                <a:solidFill>
                  <a:srgbClr val="222222"/>
                </a:solidFill>
                <a:effectLst/>
                <a:latin typeface="Noto Sans JP" panose="020B0200000000000000" pitchFamily="50" charset="-128"/>
                <a:ea typeface="Noto Sans JP" panose="020B0200000000000000" pitchFamily="50" charset="-128"/>
              </a:rPr>
              <a:t>階デッキの有る船でしたら、闇夜に映える忍者ならではの演武を披露してくれます。</a:t>
            </a:r>
            <a:endParaRPr lang="ja-JP" altLang="en-US" sz="800" b="0" i="0" dirty="0">
              <a:solidFill>
                <a:srgbClr val="222222"/>
              </a:solidFill>
              <a:effectLst/>
              <a:latin typeface="Noto Sans JP" panose="020B0200000000000000" pitchFamily="50" charset="-128"/>
              <a:ea typeface="Noto Sans JP" panose="020B0200000000000000" pitchFamily="50" charset="-128"/>
            </a:endParaRPr>
          </a:p>
        </p:txBody>
      </p:sp>
      <p:sp>
        <p:nvSpPr>
          <p:cNvPr id="10" name="図プレースホルダー 9">
            <a:extLst>
              <a:ext uri="{FF2B5EF4-FFF2-40B4-BE49-F238E27FC236}">
                <a16:creationId xmlns:a16="http://schemas.microsoft.com/office/drawing/2014/main" id="{76EEBC08-FF7E-65C2-D5FA-E774A669FEDB}"/>
              </a:ext>
            </a:extLst>
          </p:cNvPr>
          <p:cNvSpPr>
            <a:spLocks noGrp="1"/>
          </p:cNvSpPr>
          <p:nvPr>
            <p:ph type="pic" sz="quarter" idx="23"/>
          </p:nvPr>
        </p:nvSpPr>
        <p:spPr/>
        <p:txBody>
          <a:bodyPr/>
          <a:lstStyle/>
          <a:p>
            <a:endParaRPr lang="ja-JP" altLang="en-US"/>
          </a:p>
        </p:txBody>
      </p:sp>
      <p:pic>
        <p:nvPicPr>
          <p:cNvPr id="11" name="図プレースホルダー 37">
            <a:extLst>
              <a:ext uri="{FF2B5EF4-FFF2-40B4-BE49-F238E27FC236}">
                <a16:creationId xmlns:a16="http://schemas.microsoft.com/office/drawing/2014/main" id="{7EB43177-0D69-82C5-7131-53857816242D}"/>
              </a:ext>
            </a:extLst>
          </p:cNvPr>
          <p:cNvPicPr>
            <a:picLocks noChangeAspect="1"/>
          </p:cNvPicPr>
          <p:nvPr/>
        </p:nvPicPr>
        <p:blipFill>
          <a:blip r:embed="rId7"/>
          <a:srcRect t="12293" b="12293"/>
          <a:stretch>
            <a:fillRect/>
          </a:stretch>
        </p:blipFill>
        <p:spPr>
          <a:xfrm>
            <a:off x="5092355" y="1290638"/>
            <a:ext cx="3216275" cy="1620837"/>
          </a:xfrm>
          <a:prstGeom prst="rect">
            <a:avLst/>
          </a:prstGeom>
        </p:spPr>
      </p:pic>
    </p:spTree>
    <p:extLst>
      <p:ext uri="{BB962C8B-B14F-4D97-AF65-F5344CB8AC3E}">
        <p14:creationId xmlns:p14="http://schemas.microsoft.com/office/powerpoint/2010/main" val="264659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직사각형 14">
            <a:extLst>
              <a:ext uri="{FF2B5EF4-FFF2-40B4-BE49-F238E27FC236}">
                <a16:creationId xmlns:a16="http://schemas.microsoft.com/office/drawing/2014/main" id="{5B6C0028-7CEB-CF66-2653-376675101F80}"/>
              </a:ext>
            </a:extLst>
          </p:cNvPr>
          <p:cNvSpPr/>
          <p:nvPr/>
        </p:nvSpPr>
        <p:spPr>
          <a:xfrm>
            <a:off x="0" y="5376386"/>
            <a:ext cx="12192000" cy="1685076"/>
          </a:xfrm>
          <a:prstGeom prst="doubleWave">
            <a:avLst>
              <a:gd name="adj1" fmla="val 3467"/>
              <a:gd name="adj2" fmla="val 0"/>
            </a:avLst>
          </a:prstGeom>
          <a:solidFill>
            <a:srgbClr val="D19B01"/>
          </a:solidFill>
        </p:spPr>
        <p:txBody>
          <a:bodyPr wrap="square" lIns="360000" anchor="t">
            <a:noAutofit/>
          </a:bodyPr>
          <a:lstStyle/>
          <a:p>
            <a:endParaRPr lang="en-US" altLang="ja-JP" sz="3200" dirty="0">
              <a:solidFill>
                <a:schemeClr val="bg1"/>
              </a:solidFill>
              <a:latin typeface="Shippori Mincho ExtraBold" panose="00000900000000000000" pitchFamily="2" charset="-128"/>
              <a:ea typeface="Shippori Mincho ExtraBold" panose="00000900000000000000" pitchFamily="2" charset="-128"/>
            </a:endParaRPr>
          </a:p>
        </p:txBody>
      </p:sp>
      <p:sp>
        <p:nvSpPr>
          <p:cNvPr id="79" name="テキスト ボックス 78">
            <a:extLst>
              <a:ext uri="{FF2B5EF4-FFF2-40B4-BE49-F238E27FC236}">
                <a16:creationId xmlns:a16="http://schemas.microsoft.com/office/drawing/2014/main" id="{B4A479F5-E9E3-754C-8D94-CE5DE22F9380}"/>
              </a:ext>
            </a:extLst>
          </p:cNvPr>
          <p:cNvSpPr txBox="1"/>
          <p:nvPr/>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3</a:t>
            </a:fld>
            <a:endParaRPr kumimoji="1" lang="ja-JP" altLang="en-US" sz="800" dirty="0">
              <a:solidFill>
                <a:schemeClr val="bg1"/>
              </a:solidFill>
            </a:endParaRPr>
          </a:p>
        </p:txBody>
      </p:sp>
      <p:grpSp>
        <p:nvGrpSpPr>
          <p:cNvPr id="105" name="グループ化 104">
            <a:extLst>
              <a:ext uri="{FF2B5EF4-FFF2-40B4-BE49-F238E27FC236}">
                <a16:creationId xmlns:a16="http://schemas.microsoft.com/office/drawing/2014/main" id="{E4A35D7A-A21F-3FED-4A0C-3C36765C6975}"/>
              </a:ext>
            </a:extLst>
          </p:cNvPr>
          <p:cNvGrpSpPr/>
          <p:nvPr/>
        </p:nvGrpSpPr>
        <p:grpSpPr>
          <a:xfrm>
            <a:off x="8898105" y="2654705"/>
            <a:ext cx="2928567" cy="1747192"/>
            <a:chOff x="6671214" y="4341844"/>
            <a:chExt cx="4734352" cy="2824528"/>
          </a:xfrm>
        </p:grpSpPr>
        <p:sp>
          <p:nvSpPr>
            <p:cNvPr id="82" name="자유형 6">
              <a:extLst>
                <a:ext uri="{FF2B5EF4-FFF2-40B4-BE49-F238E27FC236}">
                  <a16:creationId xmlns:a16="http://schemas.microsoft.com/office/drawing/2014/main" id="{E09F9E82-CFD0-4608-1185-BE8521193A9D}"/>
                </a:ext>
              </a:extLst>
            </p:cNvPr>
            <p:cNvSpPr/>
            <p:nvPr/>
          </p:nvSpPr>
          <p:spPr>
            <a:xfrm>
              <a:off x="6671214" y="4341844"/>
              <a:ext cx="4734352" cy="2516155"/>
            </a:xfrm>
            <a:custGeom>
              <a:avLst/>
              <a:gdLst>
                <a:gd name="connsiteX0" fmla="*/ 2071111 w 6576970"/>
                <a:gd name="connsiteY0" fmla="*/ 44 h 3495447"/>
                <a:gd name="connsiteX1" fmla="*/ 2444215 w 6576970"/>
                <a:gd name="connsiteY1" fmla="*/ 72312 h 3495447"/>
                <a:gd name="connsiteX2" fmla="*/ 5984013 w 6576970"/>
                <a:gd name="connsiteY2" fmla="*/ 1529589 h 3495447"/>
                <a:gd name="connsiteX3" fmla="*/ 6504659 w 6576970"/>
                <a:gd name="connsiteY3" fmla="*/ 2778896 h 3495447"/>
                <a:gd name="connsiteX4" fmla="*/ 6209666 w 6576970"/>
                <a:gd name="connsiteY4" fmla="*/ 3495447 h 3495447"/>
                <a:gd name="connsiteX5" fmla="*/ 0 w 6576970"/>
                <a:gd name="connsiteY5" fmla="*/ 3495447 h 3495447"/>
                <a:gd name="connsiteX6" fmla="*/ 1194908 w 6576970"/>
                <a:gd name="connsiteY6" fmla="*/ 592958 h 3495447"/>
                <a:gd name="connsiteX7" fmla="*/ 2071111 w 6576970"/>
                <a:gd name="connsiteY7" fmla="*/ 44 h 34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6970" h="3495447">
                  <a:moveTo>
                    <a:pt x="2071111" y="44"/>
                  </a:moveTo>
                  <a:cubicBezTo>
                    <a:pt x="2195424" y="-1150"/>
                    <a:pt x="2322025" y="22009"/>
                    <a:pt x="2444215" y="72312"/>
                  </a:cubicBezTo>
                  <a:lnTo>
                    <a:pt x="5984013" y="1529589"/>
                  </a:lnTo>
                  <a:cubicBezTo>
                    <a:pt x="6472772" y="1730803"/>
                    <a:pt x="6705873" y="2290137"/>
                    <a:pt x="6504659" y="2778896"/>
                  </a:cubicBezTo>
                  <a:lnTo>
                    <a:pt x="6209666" y="3495447"/>
                  </a:lnTo>
                  <a:lnTo>
                    <a:pt x="0" y="3495447"/>
                  </a:lnTo>
                  <a:lnTo>
                    <a:pt x="1194908" y="592958"/>
                  </a:lnTo>
                  <a:cubicBezTo>
                    <a:pt x="1345819" y="226389"/>
                    <a:pt x="1698171" y="3627"/>
                    <a:pt x="2071111" y="44"/>
                  </a:cubicBezTo>
                  <a:close/>
                </a:path>
              </a:pathLst>
            </a:cu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ko-Kore-KR" altLang="en-US" sz="1100">
                <a:latin typeface="Shippori Mincho ExtraBold" panose="00000900000000000000" pitchFamily="2" charset="-128"/>
              </a:endParaRPr>
            </a:p>
          </p:txBody>
        </p:sp>
        <p:sp>
          <p:nvSpPr>
            <p:cNvPr id="83" name="楕円 82">
              <a:extLst>
                <a:ext uri="{FF2B5EF4-FFF2-40B4-BE49-F238E27FC236}">
                  <a16:creationId xmlns:a16="http://schemas.microsoft.com/office/drawing/2014/main" id="{D07747B8-7C7C-9918-4B53-83595CF79B71}"/>
                </a:ext>
              </a:extLst>
            </p:cNvPr>
            <p:cNvSpPr/>
            <p:nvPr/>
          </p:nvSpPr>
          <p:spPr>
            <a:xfrm>
              <a:off x="7735552" y="4552430"/>
              <a:ext cx="2613943" cy="261394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600" spc="0" dirty="0">
                  <a:solidFill>
                    <a:schemeClr val="bg1"/>
                  </a:solidFill>
                  <a:latin typeface="Shippori Mincho ExtraBold" panose="00000900000000000000" pitchFamily="2" charset="-128"/>
                  <a:ea typeface="Shippori Mincho ExtraBold" panose="00000900000000000000" pitchFamily="2" charset="-128"/>
                </a:rPr>
                <a:t>累計</a:t>
              </a:r>
              <a:br>
                <a:rPr lang="en-US" altLang="ja-JP" sz="1600" spc="0" dirty="0">
                  <a:solidFill>
                    <a:schemeClr val="bg1"/>
                  </a:solidFill>
                  <a:latin typeface="Shippori Mincho ExtraBold" panose="00000900000000000000" pitchFamily="2" charset="-128"/>
                  <a:ea typeface="Shippori Mincho ExtraBold" panose="00000900000000000000" pitchFamily="2" charset="-128"/>
                </a:rPr>
              </a:br>
              <a:r>
                <a:rPr lang="en-US" altLang="ja-JP" sz="3200" spc="0" dirty="0">
                  <a:solidFill>
                    <a:schemeClr val="bg1"/>
                  </a:solidFill>
                  <a:latin typeface="Shippori Mincho ExtraBold" panose="00000900000000000000" pitchFamily="2" charset="-128"/>
                  <a:ea typeface="Shippori Mincho ExtraBold" panose="00000900000000000000" pitchFamily="2" charset="-128"/>
                </a:rPr>
                <a:t>10,000</a:t>
              </a:r>
              <a:r>
                <a:rPr lang="ja-JP" altLang="en-US" sz="1600" spc="0" dirty="0">
                  <a:solidFill>
                    <a:schemeClr val="bg1"/>
                  </a:solidFill>
                  <a:latin typeface="Shippori Mincho ExtraBold" panose="00000900000000000000" pitchFamily="2" charset="-128"/>
                  <a:ea typeface="Shippori Mincho ExtraBold" panose="00000900000000000000" pitchFamily="2" charset="-128"/>
                </a:rPr>
                <a:t>件以上</a:t>
              </a:r>
              <a:br>
                <a:rPr lang="en-US" altLang="ja-JP" sz="1050" spc="0" dirty="0">
                  <a:solidFill>
                    <a:schemeClr val="bg1"/>
                  </a:solidFill>
                  <a:latin typeface="Shippori Mincho ExtraBold" panose="00000900000000000000" pitchFamily="2" charset="-128"/>
                  <a:ea typeface="Shippori Mincho ExtraBold" panose="00000900000000000000" pitchFamily="2" charset="-128"/>
                </a:rPr>
              </a:br>
              <a:r>
                <a:rPr lang="en-US" altLang="ja-JP" sz="1050" spc="0" dirty="0">
                  <a:solidFill>
                    <a:schemeClr val="bg1"/>
                  </a:solidFill>
                  <a:latin typeface="Shippori Mincho ExtraBold" panose="00000900000000000000" pitchFamily="2" charset="-128"/>
                  <a:ea typeface="Shippori Mincho ExtraBold" panose="00000900000000000000" pitchFamily="2" charset="-128"/>
                </a:rPr>
                <a:t>300,000</a:t>
              </a:r>
              <a:r>
                <a:rPr lang="ja-JP" altLang="en-US" sz="1050" spc="0" dirty="0">
                  <a:solidFill>
                    <a:schemeClr val="bg1"/>
                  </a:solidFill>
                  <a:latin typeface="Shippori Mincho ExtraBold" panose="00000900000000000000" pitchFamily="2" charset="-128"/>
                  <a:ea typeface="Shippori Mincho ExtraBold" panose="00000900000000000000" pitchFamily="2" charset="-128"/>
                </a:rPr>
                <a:t>人以上のグルーズ実績</a:t>
              </a:r>
              <a:endParaRPr kumimoji="1" lang="ja-JP" altLang="en-US" sz="1050" dirty="0">
                <a:solidFill>
                  <a:schemeClr val="bg1"/>
                </a:solidFill>
                <a:latin typeface="Shippori Mincho ExtraBold" panose="00000900000000000000" pitchFamily="2" charset="-128"/>
                <a:ea typeface="Shippori Mincho ExtraBold" panose="00000900000000000000" pitchFamily="2" charset="-128"/>
              </a:endParaRPr>
            </a:p>
          </p:txBody>
        </p:sp>
      </p:grpSp>
      <p:grpSp>
        <p:nvGrpSpPr>
          <p:cNvPr id="125" name="グループ化 124">
            <a:extLst>
              <a:ext uri="{FF2B5EF4-FFF2-40B4-BE49-F238E27FC236}">
                <a16:creationId xmlns:a16="http://schemas.microsoft.com/office/drawing/2014/main" id="{FDF65294-22A6-4D6E-409E-7194D2C2C761}"/>
              </a:ext>
            </a:extLst>
          </p:cNvPr>
          <p:cNvGrpSpPr/>
          <p:nvPr/>
        </p:nvGrpSpPr>
        <p:grpSpPr>
          <a:xfrm>
            <a:off x="1545574" y="1137901"/>
            <a:ext cx="9921073" cy="2455946"/>
            <a:chOff x="4354489" y="892748"/>
            <a:chExt cx="7610537" cy="2455946"/>
          </a:xfrm>
        </p:grpSpPr>
        <p:sp>
          <p:nvSpPr>
            <p:cNvPr id="5" name="コンテンツ プレースホルダー 2">
              <a:extLst>
                <a:ext uri="{FF2B5EF4-FFF2-40B4-BE49-F238E27FC236}">
                  <a16:creationId xmlns:a16="http://schemas.microsoft.com/office/drawing/2014/main" id="{3265726B-D147-167F-20C0-38EF154EED58}"/>
                </a:ext>
              </a:extLst>
            </p:cNvPr>
            <p:cNvSpPr txBox="1">
              <a:spLocks/>
            </p:cNvSpPr>
            <p:nvPr/>
          </p:nvSpPr>
          <p:spPr>
            <a:xfrm>
              <a:off x="4354489" y="2673677"/>
              <a:ext cx="7610537" cy="67501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200000"/>
                </a:lnSpc>
                <a:spcBef>
                  <a:spcPts val="0"/>
                </a:spcBef>
                <a:buFont typeface="Arial" panose="020B0604020202020204" pitchFamily="34" charset="0"/>
                <a:buNone/>
              </a:pP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ビズクルは累計</a:t>
              </a:r>
              <a:r>
                <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10,000</a:t>
              </a: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件以上のクルーズ実績を誇る</a:t>
              </a:r>
              <a:r>
                <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Anniversary cruise</a:t>
              </a: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が運営しています。</a:t>
              </a:r>
              <a:endPar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endParaRPr>
            </a:p>
            <a:p>
              <a:pPr marL="0" indent="0">
                <a:lnSpc>
                  <a:spcPct val="200000"/>
                </a:lnSpc>
                <a:spcBef>
                  <a:spcPts val="0"/>
                </a:spcBef>
                <a:buFont typeface="Arial" panose="020B0604020202020204" pitchFamily="34" charset="0"/>
                <a:buNone/>
              </a:pP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どのような企業イベントでもビズクルにお任せください</a:t>
              </a:r>
              <a:r>
                <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a:t>
              </a:r>
            </a:p>
          </p:txBody>
        </p:sp>
        <p:sp>
          <p:nvSpPr>
            <p:cNvPr id="124" name="コンテンツ プレースホルダー 2">
              <a:extLst>
                <a:ext uri="{FF2B5EF4-FFF2-40B4-BE49-F238E27FC236}">
                  <a16:creationId xmlns:a16="http://schemas.microsoft.com/office/drawing/2014/main" id="{07BC7DCC-D414-2452-BBF8-FCDFD361F0E8}"/>
                </a:ext>
              </a:extLst>
            </p:cNvPr>
            <p:cNvSpPr txBox="1">
              <a:spLocks/>
            </p:cNvSpPr>
            <p:nvPr/>
          </p:nvSpPr>
          <p:spPr>
            <a:xfrm>
              <a:off x="4354489" y="892748"/>
              <a:ext cx="7348610" cy="165906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200000"/>
                </a:lnSpc>
                <a:spcBef>
                  <a:spcPts val="0"/>
                </a:spcBef>
                <a:buFont typeface="Arial" panose="020B0604020202020204" pitchFamily="34" charset="0"/>
                <a:buNone/>
              </a:pPr>
              <a:r>
                <a:rPr lang="ja-JP" altLang="en-US" sz="1100" dirty="0">
                  <a:solidFill>
                    <a:schemeClr val="tx1">
                      <a:lumMod val="85000"/>
                      <a:lumOff val="15000"/>
                    </a:schemeClr>
                  </a:solidFill>
                  <a:latin typeface="+mn-ea"/>
                </a:rPr>
                <a:t>ハイレベルなクルーザーとお料理、 特別な演出オプションを組み合わせ、 企業 イベントに相応しいクルーズをご提供しています。</a:t>
              </a:r>
            </a:p>
            <a:p>
              <a:pPr marL="0" indent="0">
                <a:lnSpc>
                  <a:spcPct val="200000"/>
                </a:lnSpc>
                <a:spcBef>
                  <a:spcPts val="0"/>
                </a:spcBef>
                <a:buFont typeface="Arial" panose="020B0604020202020204" pitchFamily="34" charset="0"/>
                <a:buNone/>
              </a:pPr>
              <a:r>
                <a:rPr lang="ja-JP" altLang="en-US" sz="1100" dirty="0">
                  <a:solidFill>
                    <a:schemeClr val="tx1">
                      <a:lumMod val="85000"/>
                      <a:lumOff val="15000"/>
                    </a:schemeClr>
                  </a:solidFill>
                  <a:latin typeface="+mn-ea"/>
                </a:rPr>
                <a:t>創立記念や特別な日の祝賀会から懇親会まで、 企業イベントのすべてを船上で 忘れられない記念日として演出いたします。</a:t>
              </a:r>
            </a:p>
            <a:p>
              <a:pPr marL="0" indent="0">
                <a:lnSpc>
                  <a:spcPct val="200000"/>
                </a:lnSpc>
                <a:spcBef>
                  <a:spcPts val="0"/>
                </a:spcBef>
                <a:buFont typeface="Arial" panose="020B0604020202020204" pitchFamily="34" charset="0"/>
                <a:buNone/>
              </a:pPr>
              <a:r>
                <a:rPr lang="ja-JP" altLang="en-US" sz="1100" dirty="0">
                  <a:solidFill>
                    <a:schemeClr val="tx1">
                      <a:lumMod val="85000"/>
                      <a:lumOff val="15000"/>
                    </a:schemeClr>
                  </a:solidFill>
                  <a:latin typeface="+mn-ea"/>
                </a:rPr>
                <a:t>貸切クルーザーで実現する、 非日常的な空間と時間は、 同僚やクライアントと の絆を深め、 新たな可能性に満ちた未来へと舵を切る場所です。</a:t>
              </a:r>
              <a:br>
                <a:rPr lang="en-US" altLang="ja-JP" sz="1100" dirty="0">
                  <a:solidFill>
                    <a:schemeClr val="tx1">
                      <a:lumMod val="85000"/>
                      <a:lumOff val="15000"/>
                    </a:schemeClr>
                  </a:solidFill>
                  <a:latin typeface="+mn-ea"/>
                </a:rPr>
              </a:br>
              <a:r>
                <a:rPr lang="ja-JP" altLang="en-US" sz="1100" dirty="0">
                  <a:solidFill>
                    <a:schemeClr val="tx1">
                      <a:lumMod val="85000"/>
                      <a:lumOff val="15000"/>
                    </a:schemeClr>
                  </a:solidFill>
                  <a:latin typeface="+mn-ea"/>
                </a:rPr>
                <a:t> 貴社の大切な 瞬間を、息をのむような美しい船上の景色と共にお過ごしください。</a:t>
              </a:r>
              <a:endParaRPr lang="en-US" altLang="ja-JP" sz="1100" dirty="0">
                <a:solidFill>
                  <a:schemeClr val="tx1">
                    <a:lumMod val="85000"/>
                    <a:lumOff val="15000"/>
                  </a:schemeClr>
                </a:solidFill>
                <a:latin typeface="+mn-ea"/>
              </a:endParaRPr>
            </a:p>
          </p:txBody>
        </p:sp>
      </p:grpSp>
      <p:pic>
        <p:nvPicPr>
          <p:cNvPr id="8" name="図プレースホルダー 7">
            <a:extLst>
              <a:ext uri="{FF2B5EF4-FFF2-40B4-BE49-F238E27FC236}">
                <a16:creationId xmlns:a16="http://schemas.microsoft.com/office/drawing/2014/main" id="{6A06123E-04A0-42EC-E073-8860AE592155}"/>
              </a:ext>
            </a:extLst>
          </p:cNvPr>
          <p:cNvPicPr>
            <a:picLocks noGrp="1" noChangeAspect="1"/>
          </p:cNvPicPr>
          <p:nvPr>
            <p:ph type="pic" sz="quarter" idx="10"/>
          </p:nvPr>
        </p:nvPicPr>
        <p:blipFill>
          <a:blip r:embed="rId2"/>
          <a:srcRect l="40077" r="40077"/>
          <a:stretch/>
        </p:blipFill>
        <p:spPr>
          <a:xfrm>
            <a:off x="0" y="0"/>
            <a:ext cx="1235413" cy="3429000"/>
          </a:xfrm>
        </p:spPr>
      </p:pic>
      <p:sp>
        <p:nvSpPr>
          <p:cNvPr id="2" name="タイトル 1">
            <a:extLst>
              <a:ext uri="{FF2B5EF4-FFF2-40B4-BE49-F238E27FC236}">
                <a16:creationId xmlns:a16="http://schemas.microsoft.com/office/drawing/2014/main" id="{ED964C4B-FA8D-2EE0-4D9A-C7338BE33F18}"/>
              </a:ext>
            </a:extLst>
          </p:cNvPr>
          <p:cNvSpPr>
            <a:spLocks noGrp="1"/>
          </p:cNvSpPr>
          <p:nvPr>
            <p:ph type="title"/>
          </p:nvPr>
        </p:nvSpPr>
        <p:spPr>
          <a:xfrm>
            <a:off x="1471976" y="271906"/>
            <a:ext cx="10515600" cy="480131"/>
          </a:xfrm>
        </p:spPr>
        <p:txBody>
          <a:bodyPr/>
          <a:lstStyle/>
          <a:p>
            <a:r>
              <a:rPr lang="en-US" altLang="ja-JP" dirty="0"/>
              <a:t>About</a:t>
            </a:r>
            <a:r>
              <a:rPr lang="ja-JP" altLang="en-US" dirty="0"/>
              <a:t> </a:t>
            </a:r>
            <a:r>
              <a:rPr lang="en-US" altLang="ja-JP" dirty="0"/>
              <a:t>biz-cruise</a:t>
            </a:r>
          </a:p>
        </p:txBody>
      </p:sp>
      <p:sp>
        <p:nvSpPr>
          <p:cNvPr id="11" name="직사각형 4">
            <a:extLst>
              <a:ext uri="{FF2B5EF4-FFF2-40B4-BE49-F238E27FC236}">
                <a16:creationId xmlns:a16="http://schemas.microsoft.com/office/drawing/2014/main" id="{52AEB486-F34E-B26A-B1DE-EEC48BAD8646}"/>
              </a:ext>
            </a:extLst>
          </p:cNvPr>
          <p:cNvSpPr/>
          <p:nvPr/>
        </p:nvSpPr>
        <p:spPr>
          <a:xfrm>
            <a:off x="0" y="3429000"/>
            <a:ext cx="1235413" cy="3429000"/>
          </a:xfrm>
          <a:prstGeom prst="rect">
            <a:avLst/>
          </a:pr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2" name="テキスト ボックス 11">
            <a:extLst>
              <a:ext uri="{FF2B5EF4-FFF2-40B4-BE49-F238E27FC236}">
                <a16:creationId xmlns:a16="http://schemas.microsoft.com/office/drawing/2014/main" id="{633AEF5D-5662-AE8C-D1C0-4D58FA9E01DB}"/>
              </a:ext>
            </a:extLst>
          </p:cNvPr>
          <p:cNvSpPr txBox="1"/>
          <p:nvPr/>
        </p:nvSpPr>
        <p:spPr>
          <a:xfrm rot="16200000">
            <a:off x="-916312" y="4878670"/>
            <a:ext cx="3055732" cy="300082"/>
          </a:xfrm>
          <a:prstGeom prst="rect">
            <a:avLst/>
          </a:prstGeom>
          <a:noFill/>
        </p:spPr>
        <p:txBody>
          <a:bodyPr wrap="square">
            <a:spAutoFit/>
          </a:bodyPr>
          <a:lstStyle>
            <a:defPPr>
              <a:defRPr lang="ko-Kore-KR"/>
            </a:defPPr>
            <a:lvl1pPr marR="0" lvl="0" indent="0" fontAlgn="base">
              <a:lnSpc>
                <a:spcPct val="90000"/>
              </a:lnSpc>
              <a:spcBef>
                <a:spcPct val="0"/>
              </a:spcBef>
              <a:spcAft>
                <a:spcPct val="0"/>
              </a:spcAft>
              <a:buClrTx/>
              <a:buSzTx/>
              <a:tabLst/>
              <a:defRPr kumimoji="1" sz="1500">
                <a:solidFill>
                  <a:schemeClr val="bg1"/>
                </a:solidFill>
                <a:latin typeface="Shippori Mincho ExtraBold" panose="00000900000000000000" pitchFamily="2" charset="-128"/>
                <a:ea typeface="Shippori Mincho ExtraBold" panose="00000900000000000000" pitchFamily="2" charset="-128"/>
                <a:cs typeface="+mj-cs"/>
              </a:defRPr>
            </a:lvl1pPr>
          </a:lstStyle>
          <a:p>
            <a:r>
              <a:rPr lang="en-US" altLang="ja-JP" dirty="0"/>
              <a:t>About</a:t>
            </a:r>
            <a:r>
              <a:rPr lang="ja-JP" altLang="en-US" dirty="0"/>
              <a:t> </a:t>
            </a:r>
            <a:r>
              <a:rPr lang="en-US" altLang="ja-JP" dirty="0"/>
              <a:t>biz-cruise</a:t>
            </a:r>
          </a:p>
        </p:txBody>
      </p:sp>
      <p:sp>
        <p:nvSpPr>
          <p:cNvPr id="18" name="テキスト ボックス 17">
            <a:extLst>
              <a:ext uri="{FF2B5EF4-FFF2-40B4-BE49-F238E27FC236}">
                <a16:creationId xmlns:a16="http://schemas.microsoft.com/office/drawing/2014/main" id="{3B166549-8F24-7F34-BB9A-1D6CC1E79370}"/>
              </a:ext>
            </a:extLst>
          </p:cNvPr>
          <p:cNvSpPr txBox="1"/>
          <p:nvPr/>
        </p:nvSpPr>
        <p:spPr>
          <a:xfrm>
            <a:off x="1595438" y="4238239"/>
            <a:ext cx="10232333" cy="2028581"/>
          </a:xfrm>
          <a:prstGeom prst="roundRect">
            <a:avLst>
              <a:gd name="adj" fmla="val 7446"/>
            </a:avLst>
          </a:prstGeom>
          <a:solidFill>
            <a:schemeClr val="bg1"/>
          </a:solidFill>
          <a:ln>
            <a:noFill/>
          </a:ln>
          <a:effectLst>
            <a:outerShdw blurRad="736600" sx="66000" sy="66000" algn="ctr"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algn="ctr">
              <a:defRPr kumimoji="1">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ja-JP" altLang="en-US"/>
          </a:p>
        </p:txBody>
      </p:sp>
      <p:sp>
        <p:nvSpPr>
          <p:cNvPr id="19" name="テキスト ボックス 18">
            <a:extLst>
              <a:ext uri="{FF2B5EF4-FFF2-40B4-BE49-F238E27FC236}">
                <a16:creationId xmlns:a16="http://schemas.microsoft.com/office/drawing/2014/main" id="{796AD4E1-E8B0-E4C9-2A96-1DF374A595E9}"/>
              </a:ext>
            </a:extLst>
          </p:cNvPr>
          <p:cNvSpPr txBox="1"/>
          <p:nvPr/>
        </p:nvSpPr>
        <p:spPr>
          <a:xfrm>
            <a:off x="1877241" y="4420508"/>
            <a:ext cx="2000804" cy="338554"/>
          </a:xfrm>
          <a:prstGeom prst="rect">
            <a:avLst/>
          </a:prstGeom>
          <a:noFill/>
        </p:spPr>
        <p:txBody>
          <a:bodyPr wrap="square">
            <a:spAutoFit/>
          </a:bodyPr>
          <a:lstStyle/>
          <a:p>
            <a:r>
              <a:rPr kumimoji="1" lang="ja-JP" altLang="en-US" sz="1600" dirty="0">
                <a:solidFill>
                  <a:srgbClr val="063666"/>
                </a:solidFill>
                <a:latin typeface="Shippori Mincho ExtraBold" panose="00000900000000000000" pitchFamily="2" charset="-128"/>
                <a:ea typeface="Shippori Mincho ExtraBold" panose="00000900000000000000" pitchFamily="2" charset="-128"/>
              </a:rPr>
              <a:t>お取引先実績</a:t>
            </a:r>
            <a:endParaRPr lang="ja-JP" altLang="en-US" sz="1600" dirty="0">
              <a:solidFill>
                <a:srgbClr val="063666"/>
              </a:solidFill>
              <a:latin typeface="Shippori Mincho ExtraBold" panose="00000900000000000000" pitchFamily="2" charset="-128"/>
              <a:ea typeface="Shippori Mincho ExtraBold" panose="00000900000000000000" pitchFamily="2" charset="-128"/>
            </a:endParaRPr>
          </a:p>
        </p:txBody>
      </p:sp>
      <p:grpSp>
        <p:nvGrpSpPr>
          <p:cNvPr id="20" name="グループ化 19">
            <a:extLst>
              <a:ext uri="{FF2B5EF4-FFF2-40B4-BE49-F238E27FC236}">
                <a16:creationId xmlns:a16="http://schemas.microsoft.com/office/drawing/2014/main" id="{72D28B6B-814E-9570-8630-42734284D0E6}"/>
              </a:ext>
            </a:extLst>
          </p:cNvPr>
          <p:cNvGrpSpPr/>
          <p:nvPr/>
        </p:nvGrpSpPr>
        <p:grpSpPr>
          <a:xfrm>
            <a:off x="2071623" y="5080128"/>
            <a:ext cx="9279962" cy="831954"/>
            <a:chOff x="1589955" y="2326322"/>
            <a:chExt cx="9810970" cy="879559"/>
          </a:xfrm>
        </p:grpSpPr>
        <p:pic>
          <p:nvPicPr>
            <p:cNvPr id="21" name="図 20">
              <a:extLst>
                <a:ext uri="{FF2B5EF4-FFF2-40B4-BE49-F238E27FC236}">
                  <a16:creationId xmlns:a16="http://schemas.microsoft.com/office/drawing/2014/main" id="{3C6A9883-1608-CF56-13CD-97D7F0F14C67}"/>
                </a:ext>
              </a:extLst>
            </p:cNvPr>
            <p:cNvPicPr>
              <a:picLocks noChangeAspect="1"/>
            </p:cNvPicPr>
            <p:nvPr/>
          </p:nvPicPr>
          <p:blipFill>
            <a:blip r:embed="rId3"/>
            <a:stretch>
              <a:fillRect/>
            </a:stretch>
          </p:blipFill>
          <p:spPr>
            <a:xfrm>
              <a:off x="5356217" y="2888944"/>
              <a:ext cx="1023025" cy="316937"/>
            </a:xfrm>
            <a:prstGeom prst="rect">
              <a:avLst/>
            </a:prstGeom>
          </p:spPr>
        </p:pic>
        <p:pic>
          <p:nvPicPr>
            <p:cNvPr id="22" name="図 21">
              <a:extLst>
                <a:ext uri="{FF2B5EF4-FFF2-40B4-BE49-F238E27FC236}">
                  <a16:creationId xmlns:a16="http://schemas.microsoft.com/office/drawing/2014/main" id="{CB61C644-2E4E-AC04-5E77-F27AC99A0A3C}"/>
                </a:ext>
              </a:extLst>
            </p:cNvPr>
            <p:cNvPicPr>
              <a:picLocks noChangeAspect="1"/>
            </p:cNvPicPr>
            <p:nvPr/>
          </p:nvPicPr>
          <p:blipFill>
            <a:blip r:embed="rId4"/>
            <a:stretch>
              <a:fillRect/>
            </a:stretch>
          </p:blipFill>
          <p:spPr>
            <a:xfrm>
              <a:off x="9966705" y="2326322"/>
              <a:ext cx="1434220" cy="444326"/>
            </a:xfrm>
            <a:prstGeom prst="rect">
              <a:avLst/>
            </a:prstGeom>
          </p:spPr>
        </p:pic>
        <p:pic>
          <p:nvPicPr>
            <p:cNvPr id="23" name="図 22">
              <a:extLst>
                <a:ext uri="{FF2B5EF4-FFF2-40B4-BE49-F238E27FC236}">
                  <a16:creationId xmlns:a16="http://schemas.microsoft.com/office/drawing/2014/main" id="{219B56E0-4EFC-C958-EE8B-6907E65BDFEB}"/>
                </a:ext>
              </a:extLst>
            </p:cNvPr>
            <p:cNvPicPr>
              <a:picLocks noChangeAspect="1"/>
            </p:cNvPicPr>
            <p:nvPr/>
          </p:nvPicPr>
          <p:blipFill>
            <a:blip r:embed="rId5"/>
            <a:stretch>
              <a:fillRect/>
            </a:stretch>
          </p:blipFill>
          <p:spPr>
            <a:xfrm>
              <a:off x="5179991" y="2390017"/>
              <a:ext cx="1023025" cy="316937"/>
            </a:xfrm>
            <a:prstGeom prst="rect">
              <a:avLst/>
            </a:prstGeom>
          </p:spPr>
        </p:pic>
        <p:pic>
          <p:nvPicPr>
            <p:cNvPr id="24" name="図 23">
              <a:extLst>
                <a:ext uri="{FF2B5EF4-FFF2-40B4-BE49-F238E27FC236}">
                  <a16:creationId xmlns:a16="http://schemas.microsoft.com/office/drawing/2014/main" id="{307107F3-1B0B-3B13-A61A-7CB27F9C885C}"/>
                </a:ext>
              </a:extLst>
            </p:cNvPr>
            <p:cNvPicPr>
              <a:picLocks noChangeAspect="1"/>
            </p:cNvPicPr>
            <p:nvPr/>
          </p:nvPicPr>
          <p:blipFill>
            <a:blip r:embed="rId6"/>
            <a:stretch>
              <a:fillRect/>
            </a:stretch>
          </p:blipFill>
          <p:spPr>
            <a:xfrm>
              <a:off x="9122478" y="2888944"/>
              <a:ext cx="1023026" cy="316937"/>
            </a:xfrm>
            <a:prstGeom prst="rect">
              <a:avLst/>
            </a:prstGeom>
          </p:spPr>
        </p:pic>
        <p:pic>
          <p:nvPicPr>
            <p:cNvPr id="25" name="図 24">
              <a:extLst>
                <a:ext uri="{FF2B5EF4-FFF2-40B4-BE49-F238E27FC236}">
                  <a16:creationId xmlns:a16="http://schemas.microsoft.com/office/drawing/2014/main" id="{8D9A8117-24B3-C7F7-9D6F-FF50B7F04256}"/>
                </a:ext>
              </a:extLst>
            </p:cNvPr>
            <p:cNvPicPr>
              <a:picLocks noChangeAspect="1"/>
            </p:cNvPicPr>
            <p:nvPr/>
          </p:nvPicPr>
          <p:blipFill>
            <a:blip r:embed="rId7"/>
            <a:stretch>
              <a:fillRect/>
            </a:stretch>
          </p:blipFill>
          <p:spPr>
            <a:xfrm>
              <a:off x="4100796" y="2888944"/>
              <a:ext cx="1023026" cy="316937"/>
            </a:xfrm>
            <a:prstGeom prst="rect">
              <a:avLst/>
            </a:prstGeom>
          </p:spPr>
        </p:pic>
        <p:pic>
          <p:nvPicPr>
            <p:cNvPr id="26" name="図 25">
              <a:extLst>
                <a:ext uri="{FF2B5EF4-FFF2-40B4-BE49-F238E27FC236}">
                  <a16:creationId xmlns:a16="http://schemas.microsoft.com/office/drawing/2014/main" id="{96087E51-3539-6277-FF58-1DA81C55F835}"/>
                </a:ext>
              </a:extLst>
            </p:cNvPr>
            <p:cNvPicPr>
              <a:picLocks noChangeAspect="1"/>
            </p:cNvPicPr>
            <p:nvPr/>
          </p:nvPicPr>
          <p:blipFill>
            <a:blip r:embed="rId8"/>
            <a:stretch>
              <a:fillRect/>
            </a:stretch>
          </p:blipFill>
          <p:spPr>
            <a:xfrm>
              <a:off x="8770026" y="2390017"/>
              <a:ext cx="1023026" cy="316937"/>
            </a:xfrm>
            <a:prstGeom prst="rect">
              <a:avLst/>
            </a:prstGeom>
          </p:spPr>
        </p:pic>
        <p:pic>
          <p:nvPicPr>
            <p:cNvPr id="27" name="図 26">
              <a:extLst>
                <a:ext uri="{FF2B5EF4-FFF2-40B4-BE49-F238E27FC236}">
                  <a16:creationId xmlns:a16="http://schemas.microsoft.com/office/drawing/2014/main" id="{DC80B063-83A1-F776-8B64-F768AA678AA4}"/>
                </a:ext>
              </a:extLst>
            </p:cNvPr>
            <p:cNvPicPr>
              <a:picLocks noChangeAspect="1"/>
            </p:cNvPicPr>
            <p:nvPr/>
          </p:nvPicPr>
          <p:blipFill>
            <a:blip r:embed="rId9"/>
            <a:stretch>
              <a:fillRect/>
            </a:stretch>
          </p:blipFill>
          <p:spPr>
            <a:xfrm>
              <a:off x="3983312" y="2390017"/>
              <a:ext cx="1023026" cy="316937"/>
            </a:xfrm>
            <a:prstGeom prst="rect">
              <a:avLst/>
            </a:prstGeom>
          </p:spPr>
        </p:pic>
        <p:pic>
          <p:nvPicPr>
            <p:cNvPr id="28" name="図 27">
              <a:extLst>
                <a:ext uri="{FF2B5EF4-FFF2-40B4-BE49-F238E27FC236}">
                  <a16:creationId xmlns:a16="http://schemas.microsoft.com/office/drawing/2014/main" id="{1C5F2319-A74D-A71A-BC14-9670FC3BA432}"/>
                </a:ext>
              </a:extLst>
            </p:cNvPr>
            <p:cNvPicPr>
              <a:picLocks noChangeAspect="1"/>
            </p:cNvPicPr>
            <p:nvPr/>
          </p:nvPicPr>
          <p:blipFill>
            <a:blip r:embed="rId10"/>
            <a:stretch>
              <a:fillRect/>
            </a:stretch>
          </p:blipFill>
          <p:spPr>
            <a:xfrm>
              <a:off x="7867058" y="2888944"/>
              <a:ext cx="1023025" cy="316937"/>
            </a:xfrm>
            <a:prstGeom prst="rect">
              <a:avLst/>
            </a:prstGeom>
          </p:spPr>
        </p:pic>
        <p:pic>
          <p:nvPicPr>
            <p:cNvPr id="29" name="図 28">
              <a:extLst>
                <a:ext uri="{FF2B5EF4-FFF2-40B4-BE49-F238E27FC236}">
                  <a16:creationId xmlns:a16="http://schemas.microsoft.com/office/drawing/2014/main" id="{478DDE44-AC29-B104-9E6D-FD87F560EC55}"/>
                </a:ext>
              </a:extLst>
            </p:cNvPr>
            <p:cNvPicPr>
              <a:picLocks noChangeAspect="1"/>
            </p:cNvPicPr>
            <p:nvPr/>
          </p:nvPicPr>
          <p:blipFill>
            <a:blip r:embed="rId11"/>
            <a:stretch>
              <a:fillRect/>
            </a:stretch>
          </p:blipFill>
          <p:spPr>
            <a:xfrm>
              <a:off x="2845376" y="2888944"/>
              <a:ext cx="1023025" cy="316937"/>
            </a:xfrm>
            <a:prstGeom prst="rect">
              <a:avLst/>
            </a:prstGeom>
          </p:spPr>
        </p:pic>
        <p:pic>
          <p:nvPicPr>
            <p:cNvPr id="30" name="図 29">
              <a:extLst>
                <a:ext uri="{FF2B5EF4-FFF2-40B4-BE49-F238E27FC236}">
                  <a16:creationId xmlns:a16="http://schemas.microsoft.com/office/drawing/2014/main" id="{7340B424-840B-BC92-95A9-52D3F541114E}"/>
                </a:ext>
              </a:extLst>
            </p:cNvPr>
            <p:cNvPicPr>
              <a:picLocks noChangeAspect="1"/>
            </p:cNvPicPr>
            <p:nvPr/>
          </p:nvPicPr>
          <p:blipFill>
            <a:blip r:embed="rId12"/>
            <a:stretch>
              <a:fillRect/>
            </a:stretch>
          </p:blipFill>
          <p:spPr>
            <a:xfrm>
              <a:off x="7573348" y="2390017"/>
              <a:ext cx="1023025" cy="316937"/>
            </a:xfrm>
            <a:prstGeom prst="rect">
              <a:avLst/>
            </a:prstGeom>
          </p:spPr>
        </p:pic>
        <p:pic>
          <p:nvPicPr>
            <p:cNvPr id="31" name="図 30">
              <a:extLst>
                <a:ext uri="{FF2B5EF4-FFF2-40B4-BE49-F238E27FC236}">
                  <a16:creationId xmlns:a16="http://schemas.microsoft.com/office/drawing/2014/main" id="{5C328921-C4B1-FEFF-E684-6D994BFC9986}"/>
                </a:ext>
              </a:extLst>
            </p:cNvPr>
            <p:cNvPicPr>
              <a:picLocks noChangeAspect="1"/>
            </p:cNvPicPr>
            <p:nvPr/>
          </p:nvPicPr>
          <p:blipFill>
            <a:blip r:embed="rId13"/>
            <a:stretch>
              <a:fillRect/>
            </a:stretch>
          </p:blipFill>
          <p:spPr>
            <a:xfrm>
              <a:off x="2786634" y="2390017"/>
              <a:ext cx="1023025" cy="316937"/>
            </a:xfrm>
            <a:prstGeom prst="rect">
              <a:avLst/>
            </a:prstGeom>
          </p:spPr>
        </p:pic>
        <p:pic>
          <p:nvPicPr>
            <p:cNvPr id="32" name="図 31">
              <a:extLst>
                <a:ext uri="{FF2B5EF4-FFF2-40B4-BE49-F238E27FC236}">
                  <a16:creationId xmlns:a16="http://schemas.microsoft.com/office/drawing/2014/main" id="{59D2657E-2341-F4B5-05F5-4A617CAE5D66}"/>
                </a:ext>
              </a:extLst>
            </p:cNvPr>
            <p:cNvPicPr>
              <a:picLocks noChangeAspect="1"/>
            </p:cNvPicPr>
            <p:nvPr/>
          </p:nvPicPr>
          <p:blipFill>
            <a:blip r:embed="rId14"/>
            <a:stretch>
              <a:fillRect/>
            </a:stretch>
          </p:blipFill>
          <p:spPr>
            <a:xfrm>
              <a:off x="6611637" y="2888944"/>
              <a:ext cx="1023026" cy="316937"/>
            </a:xfrm>
            <a:prstGeom prst="rect">
              <a:avLst/>
            </a:prstGeom>
          </p:spPr>
        </p:pic>
        <p:pic>
          <p:nvPicPr>
            <p:cNvPr id="33" name="図 32">
              <a:extLst>
                <a:ext uri="{FF2B5EF4-FFF2-40B4-BE49-F238E27FC236}">
                  <a16:creationId xmlns:a16="http://schemas.microsoft.com/office/drawing/2014/main" id="{4A028790-057A-8A18-D3E5-E4B67D210D30}"/>
                </a:ext>
              </a:extLst>
            </p:cNvPr>
            <p:cNvPicPr>
              <a:picLocks noChangeAspect="1"/>
            </p:cNvPicPr>
            <p:nvPr/>
          </p:nvPicPr>
          <p:blipFill>
            <a:blip r:embed="rId15"/>
            <a:stretch>
              <a:fillRect/>
            </a:stretch>
          </p:blipFill>
          <p:spPr>
            <a:xfrm>
              <a:off x="10377899" y="2888944"/>
              <a:ext cx="1023026" cy="316937"/>
            </a:xfrm>
            <a:prstGeom prst="rect">
              <a:avLst/>
            </a:prstGeom>
          </p:spPr>
        </p:pic>
        <p:pic>
          <p:nvPicPr>
            <p:cNvPr id="35" name="図 34">
              <a:extLst>
                <a:ext uri="{FF2B5EF4-FFF2-40B4-BE49-F238E27FC236}">
                  <a16:creationId xmlns:a16="http://schemas.microsoft.com/office/drawing/2014/main" id="{2DCC7065-5E36-FCA1-6A67-ED5DCC690725}"/>
                </a:ext>
              </a:extLst>
            </p:cNvPr>
            <p:cNvPicPr>
              <a:picLocks noChangeAspect="1"/>
            </p:cNvPicPr>
            <p:nvPr/>
          </p:nvPicPr>
          <p:blipFill>
            <a:blip r:embed="rId16"/>
            <a:stretch>
              <a:fillRect/>
            </a:stretch>
          </p:blipFill>
          <p:spPr>
            <a:xfrm>
              <a:off x="1589955" y="2888944"/>
              <a:ext cx="1023026" cy="316937"/>
            </a:xfrm>
            <a:prstGeom prst="rect">
              <a:avLst/>
            </a:prstGeom>
          </p:spPr>
        </p:pic>
        <p:pic>
          <p:nvPicPr>
            <p:cNvPr id="36" name="図 35">
              <a:extLst>
                <a:ext uri="{FF2B5EF4-FFF2-40B4-BE49-F238E27FC236}">
                  <a16:creationId xmlns:a16="http://schemas.microsoft.com/office/drawing/2014/main" id="{240B8305-489E-5487-EDF4-442E69D65C35}"/>
                </a:ext>
              </a:extLst>
            </p:cNvPr>
            <p:cNvPicPr>
              <a:picLocks noChangeAspect="1"/>
            </p:cNvPicPr>
            <p:nvPr/>
          </p:nvPicPr>
          <p:blipFill>
            <a:blip r:embed="rId17"/>
            <a:stretch>
              <a:fillRect/>
            </a:stretch>
          </p:blipFill>
          <p:spPr>
            <a:xfrm>
              <a:off x="6376669" y="2390017"/>
              <a:ext cx="1023026" cy="316937"/>
            </a:xfrm>
            <a:prstGeom prst="rect">
              <a:avLst/>
            </a:prstGeom>
          </p:spPr>
        </p:pic>
        <p:pic>
          <p:nvPicPr>
            <p:cNvPr id="37" name="図 36">
              <a:extLst>
                <a:ext uri="{FF2B5EF4-FFF2-40B4-BE49-F238E27FC236}">
                  <a16:creationId xmlns:a16="http://schemas.microsoft.com/office/drawing/2014/main" id="{1A67B60C-8801-2595-0585-D8C7794CE4F9}"/>
                </a:ext>
              </a:extLst>
            </p:cNvPr>
            <p:cNvPicPr>
              <a:picLocks noChangeAspect="1"/>
            </p:cNvPicPr>
            <p:nvPr/>
          </p:nvPicPr>
          <p:blipFill>
            <a:blip r:embed="rId18"/>
            <a:stretch>
              <a:fillRect/>
            </a:stretch>
          </p:blipFill>
          <p:spPr>
            <a:xfrm>
              <a:off x="1589955" y="2390017"/>
              <a:ext cx="1023026" cy="316937"/>
            </a:xfrm>
            <a:prstGeom prst="rect">
              <a:avLst/>
            </a:prstGeom>
          </p:spPr>
        </p:pic>
      </p:grpSp>
    </p:spTree>
    <p:extLst>
      <p:ext uri="{BB962C8B-B14F-4D97-AF65-F5344CB8AC3E}">
        <p14:creationId xmlns:p14="http://schemas.microsoft.com/office/powerpoint/2010/main" val="973781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직사각형 14">
            <a:extLst>
              <a:ext uri="{FF2B5EF4-FFF2-40B4-BE49-F238E27FC236}">
                <a16:creationId xmlns:a16="http://schemas.microsoft.com/office/drawing/2014/main" id="{C57FDCEA-1470-C2C0-0064-6DEC6F66C97D}"/>
              </a:ext>
            </a:extLst>
          </p:cNvPr>
          <p:cNvSpPr/>
          <p:nvPr/>
        </p:nvSpPr>
        <p:spPr>
          <a:xfrm>
            <a:off x="0" y="5376386"/>
            <a:ext cx="12192000" cy="1685076"/>
          </a:xfrm>
          <a:prstGeom prst="doubleWave">
            <a:avLst>
              <a:gd name="adj1" fmla="val 3467"/>
              <a:gd name="adj2" fmla="val 0"/>
            </a:avLst>
          </a:prstGeom>
          <a:solidFill>
            <a:srgbClr val="D19B01"/>
          </a:solidFill>
        </p:spPr>
        <p:txBody>
          <a:bodyPr wrap="square" lIns="360000" anchor="t">
            <a:noAutofit/>
          </a:bodyPr>
          <a:lstStyle/>
          <a:p>
            <a:endParaRPr lang="en-US" altLang="ja-JP" sz="3200" dirty="0">
              <a:solidFill>
                <a:schemeClr val="bg1"/>
              </a:solidFill>
              <a:latin typeface="Shippori Mincho ExtraBold" panose="00000900000000000000" pitchFamily="2" charset="-128"/>
              <a:ea typeface="Shippori Mincho ExtraBold" panose="00000900000000000000" pitchFamily="2" charset="-128"/>
            </a:endParaRPr>
          </a:p>
        </p:txBody>
      </p:sp>
      <p:sp>
        <p:nvSpPr>
          <p:cNvPr id="84" name="직사각형 4">
            <a:extLst>
              <a:ext uri="{FF2B5EF4-FFF2-40B4-BE49-F238E27FC236}">
                <a16:creationId xmlns:a16="http://schemas.microsoft.com/office/drawing/2014/main" id="{0CDD1BC2-AF06-DDE4-1109-0F8C5E520B78}"/>
              </a:ext>
            </a:extLst>
          </p:cNvPr>
          <p:cNvSpPr/>
          <p:nvPr/>
        </p:nvSpPr>
        <p:spPr>
          <a:xfrm>
            <a:off x="0" y="0"/>
            <a:ext cx="12192000" cy="3777493"/>
          </a:xfrm>
          <a:prstGeom prst="rect">
            <a:avLst/>
          </a:pr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36" name="テキスト ボックス 35">
            <a:extLst>
              <a:ext uri="{FF2B5EF4-FFF2-40B4-BE49-F238E27FC236}">
                <a16:creationId xmlns:a16="http://schemas.microsoft.com/office/drawing/2014/main" id="{8B746482-756F-1F60-B9BE-BA2989D96B16}"/>
              </a:ext>
            </a:extLst>
          </p:cNvPr>
          <p:cNvSpPr txBox="1"/>
          <p:nvPr/>
        </p:nvSpPr>
        <p:spPr>
          <a:xfrm>
            <a:off x="617706" y="614387"/>
            <a:ext cx="10956587" cy="369332"/>
          </a:xfrm>
          <a:prstGeom prst="rect">
            <a:avLst/>
          </a:prstGeom>
          <a:noFill/>
        </p:spPr>
        <p:txBody>
          <a:bodyPr wrap="square">
            <a:spAutoFit/>
          </a:bodyPr>
          <a:lstStyle/>
          <a:p>
            <a:pPr algn="ctr"/>
            <a:r>
              <a:rPr lang="ja-JP" altLang="en-US" dirty="0">
                <a:solidFill>
                  <a:schemeClr val="bg1"/>
                </a:solidFill>
                <a:latin typeface="Shippori Mincho ExtraBold" panose="00000900000000000000" pitchFamily="2" charset="-128"/>
                <a:ea typeface="Shippori Mincho ExtraBold" panose="00000900000000000000" pitchFamily="2" charset="-128"/>
              </a:rPr>
              <a:t>ホワイトペーパーをご覧いただき、誠にありがとうございます。</a:t>
            </a:r>
            <a:endParaRPr lang="en-US" altLang="ja-JP" dirty="0">
              <a:solidFill>
                <a:schemeClr val="bg1"/>
              </a:solidFill>
              <a:latin typeface="Shippori Mincho ExtraBold" panose="00000900000000000000" pitchFamily="2" charset="-128"/>
              <a:ea typeface="Shippori Mincho ExtraBold" panose="00000900000000000000" pitchFamily="2" charset="-128"/>
            </a:endParaRPr>
          </a:p>
        </p:txBody>
      </p:sp>
      <p:grpSp>
        <p:nvGrpSpPr>
          <p:cNvPr id="43" name="グループ化 42">
            <a:extLst>
              <a:ext uri="{FF2B5EF4-FFF2-40B4-BE49-F238E27FC236}">
                <a16:creationId xmlns:a16="http://schemas.microsoft.com/office/drawing/2014/main" id="{65017E24-8AD7-8F08-D131-F29551D54F02}"/>
              </a:ext>
            </a:extLst>
          </p:cNvPr>
          <p:cNvGrpSpPr/>
          <p:nvPr/>
        </p:nvGrpSpPr>
        <p:grpSpPr>
          <a:xfrm>
            <a:off x="227344" y="1213268"/>
            <a:ext cx="11601823" cy="4706126"/>
            <a:chOff x="227344" y="1560694"/>
            <a:chExt cx="11601823" cy="4706126"/>
          </a:xfrm>
        </p:grpSpPr>
        <p:sp>
          <p:nvSpPr>
            <p:cNvPr id="44" name="テキスト ボックス 43">
              <a:extLst>
                <a:ext uri="{FF2B5EF4-FFF2-40B4-BE49-F238E27FC236}">
                  <a16:creationId xmlns:a16="http://schemas.microsoft.com/office/drawing/2014/main" id="{86AE0EB6-DB3B-9548-34AA-9E71D10CEE3A}"/>
                </a:ext>
              </a:extLst>
            </p:cNvPr>
            <p:cNvSpPr txBox="1"/>
            <p:nvPr/>
          </p:nvSpPr>
          <p:spPr>
            <a:xfrm>
              <a:off x="362832" y="1578059"/>
              <a:ext cx="5430031" cy="4688761"/>
            </a:xfrm>
            <a:prstGeom prst="roundRect">
              <a:avLst>
                <a:gd name="adj" fmla="val 7446"/>
              </a:avLst>
            </a:prstGeom>
            <a:solidFill>
              <a:schemeClr val="bg1"/>
            </a:solidFill>
            <a:ln>
              <a:noFill/>
            </a:ln>
            <a:effectLst>
              <a:outerShdw blurRad="491254" sx="102000" sy="102000" algn="ctr" rotWithShape="0">
                <a:schemeClr val="tx1">
                  <a:alpha val="19065"/>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algn="ctr">
                <a:defRPr kumimoji="1">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ja-JP" altLang="en-US"/>
            </a:p>
          </p:txBody>
        </p:sp>
        <p:grpSp>
          <p:nvGrpSpPr>
            <p:cNvPr id="45" name="グループ化 44">
              <a:extLst>
                <a:ext uri="{FF2B5EF4-FFF2-40B4-BE49-F238E27FC236}">
                  <a16:creationId xmlns:a16="http://schemas.microsoft.com/office/drawing/2014/main" id="{44BC97E3-10AC-B186-AB59-676BA968F9ED}"/>
                </a:ext>
              </a:extLst>
            </p:cNvPr>
            <p:cNvGrpSpPr/>
            <p:nvPr/>
          </p:nvGrpSpPr>
          <p:grpSpPr>
            <a:xfrm>
              <a:off x="367501" y="3503437"/>
              <a:ext cx="5420692" cy="1690971"/>
              <a:chOff x="366018" y="3678812"/>
              <a:chExt cx="3698780" cy="1583656"/>
            </a:xfrm>
          </p:grpSpPr>
          <p:sp>
            <p:nvSpPr>
              <p:cNvPr id="63" name="テキスト ボックス 62">
                <a:extLst>
                  <a:ext uri="{FF2B5EF4-FFF2-40B4-BE49-F238E27FC236}">
                    <a16:creationId xmlns:a16="http://schemas.microsoft.com/office/drawing/2014/main" id="{42FDB382-E916-01A7-AB02-CAEE4A5E67AD}"/>
                  </a:ext>
                </a:extLst>
              </p:cNvPr>
              <p:cNvSpPr txBox="1"/>
              <p:nvPr/>
            </p:nvSpPr>
            <p:spPr>
              <a:xfrm>
                <a:off x="366018" y="3678812"/>
                <a:ext cx="3698780" cy="345893"/>
              </a:xfrm>
              <a:prstGeom prst="rect">
                <a:avLst/>
              </a:prstGeom>
              <a:noFill/>
            </p:spPr>
            <p:txBody>
              <a:bodyPr wrap="square">
                <a:spAutoFit/>
              </a:bodyPr>
              <a:lstStyle/>
              <a:p>
                <a:pPr algn="ctr"/>
                <a:r>
                  <a:rPr lang="en-US" altLang="ja-JP"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Contact</a:t>
                </a:r>
              </a:p>
            </p:txBody>
          </p:sp>
          <p:sp>
            <p:nvSpPr>
              <p:cNvPr id="64" name="テキスト ボックス 63">
                <a:extLst>
                  <a:ext uri="{FF2B5EF4-FFF2-40B4-BE49-F238E27FC236}">
                    <a16:creationId xmlns:a16="http://schemas.microsoft.com/office/drawing/2014/main" id="{EC057BB2-71BF-10F6-AB08-FBBDAF15EFD1}"/>
                  </a:ext>
                </a:extLst>
              </p:cNvPr>
              <p:cNvSpPr txBox="1"/>
              <p:nvPr/>
            </p:nvSpPr>
            <p:spPr>
              <a:xfrm>
                <a:off x="366018" y="4490514"/>
                <a:ext cx="3698780" cy="771954"/>
              </a:xfrm>
              <a:prstGeom prst="rect">
                <a:avLst/>
              </a:prstGeom>
              <a:noFill/>
            </p:spPr>
            <p:txBody>
              <a:bodyPr wrap="square">
                <a:spAutoFit/>
              </a:bodyPr>
              <a:lstStyle>
                <a:defPPr marR="0" lvl="0" algn="l" rtl="0">
                  <a:lnSpc>
                    <a:spcPct val="100000"/>
                  </a:lnSpc>
                  <a:spcBef>
                    <a:spcPts val="0"/>
                  </a:spcBef>
                  <a:spcAft>
                    <a:spcPts val="0"/>
                  </a:spcAft>
                </a:defPPr>
                <a:lvl1pPr algn="ctr">
                  <a:lnSpc>
                    <a:spcPct val="150000"/>
                  </a:lnSpc>
                  <a:defRPr sz="1100">
                    <a:latin typeface="+mn-ea"/>
                    <a:ea typeface="+mn-ea"/>
                  </a:defRPr>
                </a:lvl1pPr>
              </a:lstStyle>
              <a:p>
                <a:r>
                  <a:rPr lang="ja-JP" altLang="en-US" dirty="0"/>
                  <a:t>クルージングの企画・演出 料理などプランから</a:t>
                </a:r>
              </a:p>
              <a:p>
                <a:r>
                  <a:rPr lang="ja-JP" altLang="en-US" dirty="0"/>
                  <a:t>弊社コンシュルジュが完全サポートいたします。</a:t>
                </a:r>
              </a:p>
              <a:p>
                <a:r>
                  <a:rPr lang="ja-JP" altLang="en-US" dirty="0"/>
                  <a:t>初めてのクルージングでもご安心ください。</a:t>
                </a:r>
              </a:p>
            </p:txBody>
          </p:sp>
          <p:sp>
            <p:nvSpPr>
              <p:cNvPr id="65" name="テキスト ボックス 64">
                <a:extLst>
                  <a:ext uri="{FF2B5EF4-FFF2-40B4-BE49-F238E27FC236}">
                    <a16:creationId xmlns:a16="http://schemas.microsoft.com/office/drawing/2014/main" id="{BB9651C9-E033-2C38-EC63-B3814C0CBFE3}"/>
                  </a:ext>
                </a:extLst>
              </p:cNvPr>
              <p:cNvSpPr txBox="1"/>
              <p:nvPr/>
            </p:nvSpPr>
            <p:spPr>
              <a:xfrm>
                <a:off x="1846942" y="4107734"/>
                <a:ext cx="736932" cy="36000"/>
              </a:xfrm>
              <a:prstGeom prst="rect">
                <a:avLst/>
              </a:prstGeom>
              <a:solidFill>
                <a:srgbClr val="063666"/>
              </a:solidFill>
            </p:spPr>
            <p:txBody>
              <a:bodyPr wrap="square">
                <a:noAutofit/>
              </a:bodyPr>
              <a:lstStyle/>
              <a:p>
                <a:pPr algn="ctr"/>
                <a:endParaRPr lang="ja-JP" altLang="en-US" sz="1600" b="1">
                  <a:solidFill>
                    <a:schemeClr val="tx1">
                      <a:lumMod val="85000"/>
                      <a:lumOff val="15000"/>
                    </a:schemeClr>
                  </a:solidFill>
                </a:endParaRPr>
              </a:p>
            </p:txBody>
          </p:sp>
        </p:grpSp>
        <p:sp>
          <p:nvSpPr>
            <p:cNvPr id="46" name="Google Shape;109;p5">
              <a:extLst>
                <a:ext uri="{FF2B5EF4-FFF2-40B4-BE49-F238E27FC236}">
                  <a16:creationId xmlns:a16="http://schemas.microsoft.com/office/drawing/2014/main" id="{29D0FA8C-2507-85CF-01EF-0BA6E70C6A23}"/>
                </a:ext>
              </a:extLst>
            </p:cNvPr>
            <p:cNvSpPr txBox="1">
              <a:spLocks/>
            </p:cNvSpPr>
            <p:nvPr/>
          </p:nvSpPr>
          <p:spPr>
            <a:xfrm>
              <a:off x="1553117" y="4035105"/>
              <a:ext cx="3091260" cy="43565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RPr/>
              </a:defPPr>
              <a:lvl1pPr>
                <a:lnSpc>
                  <a:spcPct val="90000"/>
                </a:lnSpc>
                <a:buClr>
                  <a:srgbClr val="51A800"/>
                </a:buClr>
                <a:buSzPts val="1800"/>
                <a:buNone/>
                <a:defRPr b="1">
                  <a:solidFill>
                    <a:schemeClr val="tx1">
                      <a:lumMod val="85000"/>
                      <a:lumOff val="15000"/>
                    </a:schemeClr>
                  </a:solidFill>
                  <a:latin typeface="+mn-ea"/>
                  <a:ea typeface="+mn-ea"/>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algn="ctr"/>
              <a:r>
                <a:rPr lang="ja-JP" altLang="en-US" sz="1200" dirty="0"/>
                <a:t>お気軽にお問い合わせください</a:t>
              </a:r>
            </a:p>
          </p:txBody>
        </p:sp>
        <p:sp>
          <p:nvSpPr>
            <p:cNvPr id="47" name="Google Shape;189;p16">
              <a:extLst>
                <a:ext uri="{FF2B5EF4-FFF2-40B4-BE49-F238E27FC236}">
                  <a16:creationId xmlns:a16="http://schemas.microsoft.com/office/drawing/2014/main" id="{A48F1576-97EC-34D3-E8A9-96B21217C972}"/>
                </a:ext>
              </a:extLst>
            </p:cNvPr>
            <p:cNvSpPr txBox="1"/>
            <p:nvPr/>
          </p:nvSpPr>
          <p:spPr>
            <a:xfrm>
              <a:off x="1837950" y="5790805"/>
              <a:ext cx="2806427"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sz="900" i="0" u="none" strike="noStrike" dirty="0">
                  <a:solidFill>
                    <a:schemeClr val="tx1">
                      <a:lumMod val="85000"/>
                      <a:lumOff val="15000"/>
                    </a:schemeClr>
                  </a:solidFill>
                  <a:latin typeface="+mn-ea"/>
                  <a:ea typeface="+mn-ea"/>
                  <a:cs typeface="Segoe UI" panose="020B0502040204020203" pitchFamily="34" charset="0"/>
                  <a:sym typeface="Arial"/>
                </a:rPr>
                <a:t>03-6809-6455</a:t>
              </a:r>
              <a:endParaRPr sz="900" dirty="0">
                <a:solidFill>
                  <a:schemeClr val="tx1">
                    <a:lumMod val="85000"/>
                    <a:lumOff val="15000"/>
                  </a:schemeClr>
                </a:solidFill>
                <a:latin typeface="+mn-ea"/>
                <a:ea typeface="+mn-ea"/>
                <a:cs typeface="Segoe UI" panose="020B0502040204020203" pitchFamily="34" charset="0"/>
                <a:sym typeface="Arial"/>
              </a:endParaRPr>
            </a:p>
          </p:txBody>
        </p:sp>
        <p:grpSp>
          <p:nvGrpSpPr>
            <p:cNvPr id="48" name="グループ化 47">
              <a:extLst>
                <a:ext uri="{FF2B5EF4-FFF2-40B4-BE49-F238E27FC236}">
                  <a16:creationId xmlns:a16="http://schemas.microsoft.com/office/drawing/2014/main" id="{0CC515BE-5748-8F6E-2EFF-DB4464C2485C}"/>
                </a:ext>
              </a:extLst>
            </p:cNvPr>
            <p:cNvGrpSpPr/>
            <p:nvPr/>
          </p:nvGrpSpPr>
          <p:grpSpPr>
            <a:xfrm>
              <a:off x="1005705" y="5245004"/>
              <a:ext cx="3972956" cy="872880"/>
              <a:chOff x="972371" y="5245004"/>
              <a:chExt cx="3972956" cy="872880"/>
            </a:xfrm>
          </p:grpSpPr>
          <p:sp>
            <p:nvSpPr>
              <p:cNvPr id="61" name="四角形: 角を丸くする 60">
                <a:hlinkClick r:id="rId2"/>
                <a:extLst>
                  <a:ext uri="{FF2B5EF4-FFF2-40B4-BE49-F238E27FC236}">
                    <a16:creationId xmlns:a16="http://schemas.microsoft.com/office/drawing/2014/main" id="{CA7E8944-854C-BA5D-D3CF-30B565F26B79}"/>
                  </a:ext>
                </a:extLst>
              </p:cNvPr>
              <p:cNvSpPr/>
              <p:nvPr/>
            </p:nvSpPr>
            <p:spPr>
              <a:xfrm>
                <a:off x="1561327" y="5378797"/>
                <a:ext cx="3384000" cy="402239"/>
              </a:xfrm>
              <a:prstGeom prst="roundRect">
                <a:avLst>
                  <a:gd name="adj" fmla="val 50000"/>
                </a:avLst>
              </a:prstGeom>
              <a:solidFill>
                <a:srgbClr val="063666"/>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lIns="108000" tIns="72000" rIns="0" rtlCol="0" anchor="ctr"/>
              <a:lstStyle/>
              <a:p>
                <a:pPr marL="0" lvl="1" algn="ctr"/>
                <a:r>
                  <a:rPr lang="ja-JP" altLang="en-US" sz="1200" b="1" dirty="0">
                    <a:solidFill>
                      <a:schemeClr val="lt1"/>
                    </a:solidFill>
                    <a:latin typeface="+mn-ea"/>
                    <a:cs typeface="Arial"/>
                    <a:sym typeface="Arial"/>
                  </a:rPr>
                  <a:t>お問い合わせ・プラン作成はこちらから</a:t>
                </a:r>
                <a:endParaRPr lang="ja-JP" altLang="en-US" sz="800" dirty="0">
                  <a:solidFill>
                    <a:schemeClr val="lt1"/>
                  </a:solidFill>
                  <a:latin typeface="+mn-ea"/>
                  <a:cs typeface="Arial"/>
                  <a:sym typeface="Arial"/>
                </a:endParaRPr>
              </a:p>
            </p:txBody>
          </p:sp>
          <p:sp>
            <p:nvSpPr>
              <p:cNvPr id="62" name="楕円 61">
                <a:extLst>
                  <a:ext uri="{FF2B5EF4-FFF2-40B4-BE49-F238E27FC236}">
                    <a16:creationId xmlns:a16="http://schemas.microsoft.com/office/drawing/2014/main" id="{4235DBF6-409D-F342-5708-0A8994CE6197}"/>
                  </a:ext>
                </a:extLst>
              </p:cNvPr>
              <p:cNvSpPr/>
              <p:nvPr/>
            </p:nvSpPr>
            <p:spPr>
              <a:xfrm>
                <a:off x="972371" y="5245004"/>
                <a:ext cx="872880" cy="872880"/>
              </a:xfrm>
              <a:prstGeom prst="ellipse">
                <a:avLst/>
              </a:prstGeom>
              <a:solidFill>
                <a:srgbClr val="D19B0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200" b="1" i="0" u="none" strike="noStrike" dirty="0">
                    <a:solidFill>
                      <a:schemeClr val="bg1"/>
                    </a:solidFill>
                    <a:latin typeface="+mn-ea"/>
                    <a:ea typeface="+mn-ea"/>
                    <a:cs typeface="Arial"/>
                    <a:sym typeface="Arial"/>
                  </a:rPr>
                  <a:t>無料</a:t>
                </a:r>
                <a:br>
                  <a:rPr lang="en-US" altLang="ja-JP" sz="1200" b="1" i="0" u="none" strike="noStrike" dirty="0">
                    <a:solidFill>
                      <a:schemeClr val="bg1"/>
                    </a:solidFill>
                    <a:latin typeface="+mn-ea"/>
                    <a:ea typeface="+mn-ea"/>
                    <a:cs typeface="Arial"/>
                    <a:sym typeface="Arial"/>
                  </a:rPr>
                </a:br>
                <a:r>
                  <a:rPr lang="ja-JP" altLang="ja-JP" sz="1200" b="1" i="0" u="none" strike="noStrike" dirty="0">
                    <a:solidFill>
                      <a:schemeClr val="bg1"/>
                    </a:solidFill>
                    <a:latin typeface="+mn-ea"/>
                    <a:ea typeface="+mn-ea"/>
                    <a:cs typeface="Arial"/>
                    <a:sym typeface="Arial"/>
                  </a:rPr>
                  <a:t>24時間</a:t>
                </a:r>
                <a:br>
                  <a:rPr lang="en-US" altLang="ja-JP" sz="1200" b="1" i="0" u="none" strike="noStrike" dirty="0">
                    <a:solidFill>
                      <a:schemeClr val="bg1"/>
                    </a:solidFill>
                    <a:latin typeface="+mn-ea"/>
                    <a:ea typeface="+mn-ea"/>
                    <a:cs typeface="Arial"/>
                    <a:sym typeface="Arial"/>
                  </a:rPr>
                </a:br>
                <a:r>
                  <a:rPr lang="ja-JP" altLang="ja-JP" sz="1200" b="1" i="0" u="none" strike="noStrike" dirty="0">
                    <a:solidFill>
                      <a:schemeClr val="bg1"/>
                    </a:solidFill>
                    <a:latin typeface="+mn-ea"/>
                    <a:ea typeface="+mn-ea"/>
                    <a:cs typeface="Arial"/>
                    <a:sym typeface="Arial"/>
                  </a:rPr>
                  <a:t>受付中</a:t>
                </a:r>
                <a:endParaRPr kumimoji="1" lang="ja-JP" altLang="en-US" sz="1200" dirty="0">
                  <a:solidFill>
                    <a:schemeClr val="bg1"/>
                  </a:solidFill>
                </a:endParaRPr>
              </a:p>
            </p:txBody>
          </p:sp>
        </p:grpSp>
        <p:sp>
          <p:nvSpPr>
            <p:cNvPr id="49" name="テキスト ボックス 48">
              <a:extLst>
                <a:ext uri="{FF2B5EF4-FFF2-40B4-BE49-F238E27FC236}">
                  <a16:creationId xmlns:a16="http://schemas.microsoft.com/office/drawing/2014/main" id="{CDAB2F82-053A-F57E-728B-BA79F85E3234}"/>
                </a:ext>
              </a:extLst>
            </p:cNvPr>
            <p:cNvSpPr txBox="1"/>
            <p:nvPr/>
          </p:nvSpPr>
          <p:spPr>
            <a:xfrm>
              <a:off x="6381821" y="1578059"/>
              <a:ext cx="5430031" cy="4688761"/>
            </a:xfrm>
            <a:prstGeom prst="roundRect">
              <a:avLst>
                <a:gd name="adj" fmla="val 7446"/>
              </a:avLst>
            </a:prstGeom>
            <a:solidFill>
              <a:schemeClr val="bg1"/>
            </a:solidFill>
            <a:ln>
              <a:noFill/>
            </a:ln>
            <a:effectLst>
              <a:outerShdw blurRad="491254" sx="102000" sy="102000" algn="ctr" rotWithShape="0">
                <a:schemeClr val="tx1">
                  <a:alpha val="19065"/>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algn="ctr">
                <a:defRPr kumimoji="1">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ja-JP" altLang="en-US"/>
            </a:p>
          </p:txBody>
        </p:sp>
        <p:sp>
          <p:nvSpPr>
            <p:cNvPr id="50" name="Google Shape;109;p5">
              <a:extLst>
                <a:ext uri="{FF2B5EF4-FFF2-40B4-BE49-F238E27FC236}">
                  <a16:creationId xmlns:a16="http://schemas.microsoft.com/office/drawing/2014/main" id="{4B883F66-3914-4DB9-48C3-5947C17E38A2}"/>
                </a:ext>
              </a:extLst>
            </p:cNvPr>
            <p:cNvSpPr txBox="1">
              <a:spLocks/>
            </p:cNvSpPr>
            <p:nvPr/>
          </p:nvSpPr>
          <p:spPr>
            <a:xfrm>
              <a:off x="7572106" y="4035105"/>
              <a:ext cx="3091260" cy="43565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RPr/>
              </a:defPPr>
              <a:lvl1pPr>
                <a:lnSpc>
                  <a:spcPct val="90000"/>
                </a:lnSpc>
                <a:buClr>
                  <a:srgbClr val="51A800"/>
                </a:buClr>
                <a:buSzPts val="1800"/>
                <a:buNone/>
                <a:defRPr b="1">
                  <a:solidFill>
                    <a:schemeClr val="tx1">
                      <a:lumMod val="85000"/>
                      <a:lumOff val="15000"/>
                    </a:schemeClr>
                  </a:solidFill>
                  <a:latin typeface="+mn-ea"/>
                  <a:ea typeface="+mn-ea"/>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algn="ctr"/>
              <a:r>
                <a:rPr lang="ja-JP" altLang="en-US" sz="1200" dirty="0"/>
                <a:t>運営会社</a:t>
              </a:r>
            </a:p>
          </p:txBody>
        </p:sp>
        <p:sp>
          <p:nvSpPr>
            <p:cNvPr id="51" name="Google Shape;189;p16">
              <a:extLst>
                <a:ext uri="{FF2B5EF4-FFF2-40B4-BE49-F238E27FC236}">
                  <a16:creationId xmlns:a16="http://schemas.microsoft.com/office/drawing/2014/main" id="{2DE07331-9E89-C48C-458A-25B2BA9B1CB1}"/>
                </a:ext>
              </a:extLst>
            </p:cNvPr>
            <p:cNvSpPr txBox="1"/>
            <p:nvPr/>
          </p:nvSpPr>
          <p:spPr>
            <a:xfrm>
              <a:off x="7922223" y="5795395"/>
              <a:ext cx="3097987"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i="0" u="none" strike="noStrike" dirty="0">
                  <a:solidFill>
                    <a:schemeClr val="tx1">
                      <a:lumMod val="85000"/>
                      <a:lumOff val="15000"/>
                    </a:schemeClr>
                  </a:solidFill>
                  <a:latin typeface="Segoe UI" panose="020B0502040204020203" pitchFamily="34" charset="0"/>
                  <a:ea typeface="+mn-ea"/>
                  <a:cs typeface="Segoe UI" panose="020B0502040204020203" pitchFamily="34" charset="0"/>
                  <a:sym typeface="Arial"/>
                </a:rPr>
                <a:t>クルーザー一覧・船内コンテンツ・事例・サービス紹介</a:t>
              </a:r>
              <a:endParaRPr sz="900" dirty="0">
                <a:solidFill>
                  <a:schemeClr val="tx1">
                    <a:lumMod val="85000"/>
                    <a:lumOff val="15000"/>
                  </a:schemeClr>
                </a:solidFill>
                <a:latin typeface="Segoe UI" panose="020B0502040204020203" pitchFamily="34" charset="0"/>
                <a:ea typeface="+mn-ea"/>
                <a:cs typeface="Segoe UI" panose="020B0502040204020203" pitchFamily="34" charset="0"/>
                <a:sym typeface="Arial"/>
              </a:endParaRPr>
            </a:p>
          </p:txBody>
        </p:sp>
        <p:grpSp>
          <p:nvGrpSpPr>
            <p:cNvPr id="52" name="グループ化 51">
              <a:extLst>
                <a:ext uri="{FF2B5EF4-FFF2-40B4-BE49-F238E27FC236}">
                  <a16:creationId xmlns:a16="http://schemas.microsoft.com/office/drawing/2014/main" id="{E1B9371C-E90D-C82C-97EC-4A0E26564927}"/>
                </a:ext>
              </a:extLst>
            </p:cNvPr>
            <p:cNvGrpSpPr/>
            <p:nvPr/>
          </p:nvGrpSpPr>
          <p:grpSpPr>
            <a:xfrm>
              <a:off x="7103801" y="5245004"/>
              <a:ext cx="3972958" cy="872880"/>
              <a:chOff x="6991360" y="5245004"/>
              <a:chExt cx="3972958" cy="872880"/>
            </a:xfrm>
          </p:grpSpPr>
          <p:sp>
            <p:nvSpPr>
              <p:cNvPr id="59" name="四角形: 角を丸くする 58">
                <a:hlinkClick r:id="rId3"/>
                <a:extLst>
                  <a:ext uri="{FF2B5EF4-FFF2-40B4-BE49-F238E27FC236}">
                    <a16:creationId xmlns:a16="http://schemas.microsoft.com/office/drawing/2014/main" id="{5E4CFB37-AA2D-9E3B-7340-5B9AE42C08C2}"/>
                  </a:ext>
                </a:extLst>
              </p:cNvPr>
              <p:cNvSpPr/>
              <p:nvPr/>
            </p:nvSpPr>
            <p:spPr>
              <a:xfrm>
                <a:off x="7580318" y="5378797"/>
                <a:ext cx="3384000" cy="402239"/>
              </a:xfrm>
              <a:prstGeom prst="roundRect">
                <a:avLst>
                  <a:gd name="adj" fmla="val 50000"/>
                </a:avLst>
              </a:prstGeom>
              <a:solidFill>
                <a:srgbClr val="063666"/>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lvl="1"/>
                <a:r>
                  <a:rPr lang="ja-JP" altLang="en-US" sz="1200" b="1" dirty="0">
                    <a:solidFill>
                      <a:schemeClr val="lt1"/>
                    </a:solidFill>
                    <a:latin typeface="+mn-ea"/>
                    <a:cs typeface="Arial"/>
                    <a:sym typeface="Arial"/>
                  </a:rPr>
                  <a:t>ホワイトペーパー一覧はこちらから</a:t>
                </a:r>
                <a:endParaRPr lang="ja-JP" altLang="en-US" sz="800" dirty="0">
                  <a:solidFill>
                    <a:schemeClr val="lt1"/>
                  </a:solidFill>
                  <a:latin typeface="+mn-ea"/>
                  <a:cs typeface="Arial"/>
                  <a:sym typeface="Arial"/>
                </a:endParaRPr>
              </a:p>
            </p:txBody>
          </p:sp>
          <p:sp>
            <p:nvSpPr>
              <p:cNvPr id="60" name="楕円 59">
                <a:extLst>
                  <a:ext uri="{FF2B5EF4-FFF2-40B4-BE49-F238E27FC236}">
                    <a16:creationId xmlns:a16="http://schemas.microsoft.com/office/drawing/2014/main" id="{46998089-5F9F-E1B8-FB58-7BE4657D2923}"/>
                  </a:ext>
                </a:extLst>
              </p:cNvPr>
              <p:cNvSpPr/>
              <p:nvPr/>
            </p:nvSpPr>
            <p:spPr>
              <a:xfrm>
                <a:off x="6991360" y="5245004"/>
                <a:ext cx="872880" cy="872880"/>
              </a:xfrm>
              <a:prstGeom prst="ellipse">
                <a:avLst/>
              </a:prstGeom>
              <a:solidFill>
                <a:srgbClr val="D19B0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200" b="1" i="0" u="none" strike="noStrike" dirty="0">
                    <a:solidFill>
                      <a:schemeClr val="bg1"/>
                    </a:solidFill>
                    <a:latin typeface="+mn-ea"/>
                    <a:ea typeface="+mn-ea"/>
                    <a:cs typeface="Arial"/>
                    <a:sym typeface="Arial"/>
                  </a:rPr>
                  <a:t>無料</a:t>
                </a:r>
                <a:br>
                  <a:rPr lang="en-US" altLang="ja-JP" sz="1200" b="1" i="0" u="none" strike="noStrike" dirty="0">
                    <a:solidFill>
                      <a:schemeClr val="bg1"/>
                    </a:solidFill>
                    <a:latin typeface="+mn-ea"/>
                    <a:ea typeface="+mn-ea"/>
                    <a:cs typeface="Arial"/>
                    <a:sym typeface="Arial"/>
                  </a:rPr>
                </a:br>
                <a:r>
                  <a:rPr lang="ja-JP" altLang="en-US" sz="1200" b="1" i="0" u="none" strike="noStrike" dirty="0">
                    <a:solidFill>
                      <a:schemeClr val="bg1"/>
                    </a:solidFill>
                    <a:latin typeface="+mn-ea"/>
                    <a:ea typeface="+mn-ea"/>
                    <a:cs typeface="Arial"/>
                    <a:sym typeface="Arial"/>
                  </a:rPr>
                  <a:t>配布中</a:t>
                </a:r>
                <a:endParaRPr kumimoji="1" lang="ja-JP" altLang="en-US" sz="1200" dirty="0">
                  <a:solidFill>
                    <a:schemeClr val="bg1"/>
                  </a:solidFill>
                </a:endParaRPr>
              </a:p>
            </p:txBody>
          </p:sp>
        </p:grpSp>
        <p:sp>
          <p:nvSpPr>
            <p:cNvPr id="53" name="Google Shape;194;p16">
              <a:extLst>
                <a:ext uri="{FF2B5EF4-FFF2-40B4-BE49-F238E27FC236}">
                  <a16:creationId xmlns:a16="http://schemas.microsoft.com/office/drawing/2014/main" id="{FE87DC88-D8FB-DDBF-AFC0-D8D852AA2ADF}"/>
                </a:ext>
              </a:extLst>
            </p:cNvPr>
            <p:cNvSpPr txBox="1"/>
            <p:nvPr/>
          </p:nvSpPr>
          <p:spPr>
            <a:xfrm>
              <a:off x="6696489" y="4831100"/>
              <a:ext cx="4772784" cy="402634"/>
            </a:xfrm>
            <a:prstGeom prst="rect">
              <a:avLst/>
            </a:prstGeom>
            <a:noFill/>
            <a:ln>
              <a:noFill/>
            </a:ln>
          </p:spPr>
          <p:txBody>
            <a:bodyPr spcFirstLastPara="1" wrap="square" lIns="91425" tIns="45700" rIns="91425" bIns="45700" anchor="t" anchorCtr="0">
              <a:spAutoFit/>
            </a:bodyPr>
            <a:lstStyle/>
            <a:p>
              <a:pPr marL="0" marR="0" lvl="0" indent="0" algn="ctr" rtl="0">
                <a:spcBef>
                  <a:spcPts val="500"/>
                </a:spcBef>
                <a:spcAft>
                  <a:spcPts val="0"/>
                </a:spcAft>
                <a:buNone/>
              </a:pPr>
              <a:r>
                <a:rPr lang="ja-JP" sz="800" i="0" u="none" strike="noStrike" dirty="0">
                  <a:solidFill>
                    <a:schemeClr val="tx1">
                      <a:lumMod val="85000"/>
                      <a:lumOff val="15000"/>
                    </a:schemeClr>
                  </a:solidFill>
                  <a:latin typeface="+mn-ea"/>
                  <a:ea typeface="+mn-ea"/>
                  <a:cs typeface="Arial"/>
                  <a:sym typeface="Arial"/>
                </a:rPr>
                <a:t>東京都知事登録旅行業第2-6879号保有</a:t>
              </a:r>
              <a:r>
                <a:rPr lang="ja-JP" altLang="en-US" sz="800" i="0" u="none" strike="noStrike" dirty="0">
                  <a:solidFill>
                    <a:schemeClr val="tx1">
                      <a:lumMod val="85000"/>
                      <a:lumOff val="15000"/>
                    </a:schemeClr>
                  </a:solidFill>
                  <a:latin typeface="+mn-ea"/>
                  <a:ea typeface="+mn-ea"/>
                  <a:cs typeface="Arial"/>
                  <a:sym typeface="Arial"/>
                </a:rPr>
                <a:t>／</a:t>
              </a:r>
              <a:br>
                <a:rPr lang="en-US" altLang="ja-JP" sz="800" i="0" u="none" strike="noStrike" dirty="0">
                  <a:solidFill>
                    <a:schemeClr val="tx1">
                      <a:lumMod val="85000"/>
                      <a:lumOff val="15000"/>
                    </a:schemeClr>
                  </a:solidFill>
                  <a:latin typeface="+mn-ea"/>
                  <a:ea typeface="+mn-ea"/>
                  <a:cs typeface="Arial"/>
                  <a:sym typeface="Arial"/>
                </a:rPr>
              </a:br>
              <a:r>
                <a:rPr lang="ja-JP" sz="800" i="0" u="none" strike="noStrike" dirty="0">
                  <a:solidFill>
                    <a:schemeClr val="tx1">
                      <a:lumMod val="85000"/>
                      <a:lumOff val="15000"/>
                    </a:schemeClr>
                  </a:solidFill>
                  <a:latin typeface="+mn-ea"/>
                  <a:ea typeface="+mn-ea"/>
                  <a:cs typeface="Arial"/>
                  <a:sym typeface="Arial"/>
                </a:rPr>
                <a:t>旅客不定期航路事業許可登録関東不第1205号 (東京港)</a:t>
              </a:r>
              <a:r>
                <a:rPr lang="ja-JP" altLang="en-US" sz="800" i="0" u="none" strike="noStrike" dirty="0">
                  <a:solidFill>
                    <a:schemeClr val="tx1">
                      <a:lumMod val="85000"/>
                      <a:lumOff val="15000"/>
                    </a:schemeClr>
                  </a:solidFill>
                  <a:latin typeface="+mn-ea"/>
                  <a:ea typeface="+mn-ea"/>
                  <a:cs typeface="Arial"/>
                  <a:sym typeface="Arial"/>
                </a:rPr>
                <a:t>／</a:t>
              </a:r>
              <a:r>
                <a:rPr lang="ja-JP" sz="800" i="0" u="none" strike="noStrike" dirty="0">
                  <a:solidFill>
                    <a:schemeClr val="tx1">
                      <a:lumMod val="85000"/>
                      <a:lumOff val="15000"/>
                    </a:schemeClr>
                  </a:solidFill>
                  <a:latin typeface="+mn-ea"/>
                  <a:ea typeface="+mn-ea"/>
                  <a:cs typeface="Arial"/>
                  <a:sym typeface="Arial"/>
                </a:rPr>
                <a:t>関東不第6013号 (横浜港)</a:t>
              </a:r>
              <a:endParaRPr sz="800" dirty="0">
                <a:solidFill>
                  <a:schemeClr val="tx1">
                    <a:lumMod val="85000"/>
                    <a:lumOff val="15000"/>
                  </a:schemeClr>
                </a:solidFill>
                <a:latin typeface="+mn-ea"/>
                <a:ea typeface="+mn-ea"/>
                <a:cs typeface="Arial"/>
                <a:sym typeface="Arial"/>
              </a:endParaRPr>
            </a:p>
          </p:txBody>
        </p:sp>
        <p:sp>
          <p:nvSpPr>
            <p:cNvPr id="54" name="Google Shape;194;p16">
              <a:extLst>
                <a:ext uri="{FF2B5EF4-FFF2-40B4-BE49-F238E27FC236}">
                  <a16:creationId xmlns:a16="http://schemas.microsoft.com/office/drawing/2014/main" id="{1BCD4C50-4449-FAED-A455-5DD3ED6CAE16}"/>
                </a:ext>
              </a:extLst>
            </p:cNvPr>
            <p:cNvSpPr txBox="1"/>
            <p:nvPr/>
          </p:nvSpPr>
          <p:spPr>
            <a:xfrm>
              <a:off x="7134297" y="4379884"/>
              <a:ext cx="3966877" cy="452391"/>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Aft>
                  <a:spcPts val="0"/>
                </a:spcAft>
                <a:buNone/>
              </a:pPr>
              <a:r>
                <a:rPr lang="ja-JP" altLang="en-US" sz="1000" b="1" i="0" u="none" strike="noStrike" dirty="0">
                  <a:solidFill>
                    <a:schemeClr val="tx1">
                      <a:lumMod val="85000"/>
                      <a:lumOff val="15000"/>
                    </a:schemeClr>
                  </a:solidFill>
                  <a:latin typeface="+mn-ea"/>
                  <a:ea typeface="+mn-ea"/>
                  <a:cs typeface="Arial"/>
                  <a:sym typeface="Arial"/>
                </a:rPr>
                <a:t>株式会社</a:t>
              </a:r>
              <a:r>
                <a:rPr lang="en-US" altLang="ja-JP" sz="1000" b="1" i="0" u="none" strike="noStrike" dirty="0">
                  <a:solidFill>
                    <a:schemeClr val="tx1">
                      <a:lumMod val="85000"/>
                      <a:lumOff val="15000"/>
                    </a:schemeClr>
                  </a:solidFill>
                  <a:latin typeface="+mn-ea"/>
                  <a:ea typeface="+mn-ea"/>
                  <a:cs typeface="Arial"/>
                  <a:sym typeface="Arial"/>
                </a:rPr>
                <a:t>SPICE SERVE (SPICE SERVE Co.,Ltd.) </a:t>
              </a:r>
              <a:endParaRPr lang="en-US" altLang="ja-JP" sz="1000" b="1" dirty="0">
                <a:solidFill>
                  <a:schemeClr val="tx1">
                    <a:lumMod val="85000"/>
                    <a:lumOff val="15000"/>
                  </a:schemeClr>
                </a:solidFill>
                <a:latin typeface="+mn-ea"/>
                <a:ea typeface="+mn-ea"/>
                <a:cs typeface="Arial"/>
                <a:sym typeface="Arial"/>
              </a:endParaRPr>
            </a:p>
            <a:p>
              <a:pPr marL="0" marR="0" lvl="0" indent="0" algn="ctr" rtl="0">
                <a:lnSpc>
                  <a:spcPct val="130000"/>
                </a:lnSpc>
                <a:spcAft>
                  <a:spcPts val="0"/>
                </a:spcAft>
                <a:buNone/>
              </a:pPr>
              <a:r>
                <a:rPr lang="en-US" altLang="ja-JP" sz="800" i="0" u="none" strike="noStrike" dirty="0">
                  <a:solidFill>
                    <a:schemeClr val="tx1">
                      <a:lumMod val="85000"/>
                      <a:lumOff val="15000"/>
                    </a:schemeClr>
                  </a:solidFill>
                  <a:latin typeface="+mn-ea"/>
                  <a:ea typeface="+mn-ea"/>
                  <a:cs typeface="Arial"/>
                  <a:sym typeface="Arial"/>
                </a:rPr>
                <a:t>〒108-0022 </a:t>
              </a:r>
              <a:r>
                <a:rPr lang="ja-JP" altLang="en-US" sz="800" i="0" u="none" strike="noStrike" dirty="0">
                  <a:solidFill>
                    <a:schemeClr val="tx1">
                      <a:lumMod val="85000"/>
                      <a:lumOff val="15000"/>
                    </a:schemeClr>
                  </a:solidFill>
                  <a:latin typeface="+mn-ea"/>
                  <a:ea typeface="+mn-ea"/>
                  <a:cs typeface="Arial"/>
                  <a:sym typeface="Arial"/>
                </a:rPr>
                <a:t>東京都港区海岸</a:t>
              </a:r>
              <a:r>
                <a:rPr lang="en-US" altLang="ja-JP" sz="800" i="0" u="none" strike="noStrike" dirty="0">
                  <a:solidFill>
                    <a:schemeClr val="tx1">
                      <a:lumMod val="85000"/>
                      <a:lumOff val="15000"/>
                    </a:schemeClr>
                  </a:solidFill>
                  <a:latin typeface="+mn-ea"/>
                  <a:ea typeface="+mn-ea"/>
                  <a:cs typeface="Arial"/>
                  <a:sym typeface="Arial"/>
                </a:rPr>
                <a:t>3-18-21 </a:t>
              </a:r>
              <a:r>
                <a:rPr lang="ja-JP" altLang="en-US" sz="800" i="0" u="none" strike="noStrike" dirty="0">
                  <a:solidFill>
                    <a:schemeClr val="tx1">
                      <a:lumMod val="85000"/>
                      <a:lumOff val="15000"/>
                    </a:schemeClr>
                  </a:solidFill>
                  <a:latin typeface="+mn-ea"/>
                  <a:ea typeface="+mn-ea"/>
                  <a:cs typeface="Arial"/>
                  <a:sym typeface="Arial"/>
                </a:rPr>
                <a:t>ブライトイースト芝浦</a:t>
              </a:r>
              <a:r>
                <a:rPr lang="en-US" altLang="ja-JP" sz="800" i="0" u="none" strike="noStrike" dirty="0">
                  <a:solidFill>
                    <a:schemeClr val="tx1">
                      <a:lumMod val="85000"/>
                      <a:lumOff val="15000"/>
                    </a:schemeClr>
                  </a:solidFill>
                  <a:latin typeface="+mn-ea"/>
                  <a:ea typeface="+mn-ea"/>
                  <a:cs typeface="Arial"/>
                  <a:sym typeface="Arial"/>
                </a:rPr>
                <a:t>1F</a:t>
              </a:r>
            </a:p>
          </p:txBody>
        </p:sp>
        <p:pic>
          <p:nvPicPr>
            <p:cNvPr id="55" name="Picture 6" descr="会社概要・沿革 | 『場創り法人』SPICE SERVE（スパイスサーブ）公式ホームページ">
              <a:extLst>
                <a:ext uri="{FF2B5EF4-FFF2-40B4-BE49-F238E27FC236}">
                  <a16:creationId xmlns:a16="http://schemas.microsoft.com/office/drawing/2014/main" id="{1FC93EB0-4F2D-2F07-A2B1-995D100DEF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888" b="11120"/>
            <a:stretch/>
          </p:blipFill>
          <p:spPr bwMode="auto">
            <a:xfrm>
              <a:off x="6375452" y="1578059"/>
              <a:ext cx="5453715" cy="1850941"/>
            </a:xfrm>
            <a:prstGeom prst="round2SameRect">
              <a:avLst/>
            </a:prstGeom>
            <a:noFill/>
            <a:extLst>
              <a:ext uri="{909E8E84-426E-40DD-AFC4-6F175D3DCCD1}">
                <a14:hiddenFill xmlns:a14="http://schemas.microsoft.com/office/drawing/2010/main">
                  <a:solidFill>
                    <a:srgbClr val="FFFFFF"/>
                  </a:solidFill>
                </a14:hiddenFill>
              </a:ext>
            </a:extLst>
          </p:spPr>
        </p:pic>
        <p:pic>
          <p:nvPicPr>
            <p:cNvPr id="56" name="図 55">
              <a:extLst>
                <a:ext uri="{FF2B5EF4-FFF2-40B4-BE49-F238E27FC236}">
                  <a16:creationId xmlns:a16="http://schemas.microsoft.com/office/drawing/2014/main" id="{030991E4-A5B1-B392-CAEE-E6A1EF63E86C}"/>
                </a:ext>
              </a:extLst>
            </p:cNvPr>
            <p:cNvPicPr>
              <a:picLocks noChangeAspect="1"/>
            </p:cNvPicPr>
            <p:nvPr/>
          </p:nvPicPr>
          <p:blipFill rotWithShape="1">
            <a:blip r:embed="rId5"/>
            <a:srcRect t="20871" b="16612"/>
            <a:stretch/>
          </p:blipFill>
          <p:spPr>
            <a:xfrm>
              <a:off x="362816" y="1560694"/>
              <a:ext cx="5430032" cy="1871782"/>
            </a:xfrm>
            <a:prstGeom prst="round2SameRect">
              <a:avLst/>
            </a:prstGeom>
          </p:spPr>
        </p:pic>
        <p:pic>
          <p:nvPicPr>
            <p:cNvPr id="57" name="図 56">
              <a:extLst>
                <a:ext uri="{FF2B5EF4-FFF2-40B4-BE49-F238E27FC236}">
                  <a16:creationId xmlns:a16="http://schemas.microsoft.com/office/drawing/2014/main" id="{286F05C0-78F1-7471-9C4F-D7C837883EFD}"/>
                </a:ext>
              </a:extLst>
            </p:cNvPr>
            <p:cNvPicPr>
              <a:picLocks noChangeAspect="1"/>
            </p:cNvPicPr>
            <p:nvPr/>
          </p:nvPicPr>
          <p:blipFill>
            <a:blip r:embed="rId6"/>
            <a:stretch>
              <a:fillRect/>
            </a:stretch>
          </p:blipFill>
          <p:spPr>
            <a:xfrm>
              <a:off x="227344" y="1596681"/>
              <a:ext cx="2764839" cy="1844666"/>
            </a:xfrm>
            <a:prstGeom prst="rect">
              <a:avLst/>
            </a:prstGeom>
          </p:spPr>
        </p:pic>
        <p:pic>
          <p:nvPicPr>
            <p:cNvPr id="58" name="グラフィックス 57">
              <a:extLst>
                <a:ext uri="{FF2B5EF4-FFF2-40B4-BE49-F238E27FC236}">
                  <a16:creationId xmlns:a16="http://schemas.microsoft.com/office/drawing/2014/main" id="{61CAE6B3-D9A6-C799-F7AC-61375F3A42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60220" y="1890387"/>
              <a:ext cx="1328219" cy="1328219"/>
            </a:xfrm>
            <a:prstGeom prst="rect">
              <a:avLst/>
            </a:prstGeom>
          </p:spPr>
        </p:pic>
      </p:grpSp>
      <p:sp>
        <p:nvSpPr>
          <p:cNvPr id="81" name="テキスト ボックス 80">
            <a:extLst>
              <a:ext uri="{FF2B5EF4-FFF2-40B4-BE49-F238E27FC236}">
                <a16:creationId xmlns:a16="http://schemas.microsoft.com/office/drawing/2014/main" id="{F34294A2-474B-5500-4B7C-37BFFFCBBB48}"/>
              </a:ext>
            </a:extLst>
          </p:cNvPr>
          <p:cNvSpPr txBox="1"/>
          <p:nvPr/>
        </p:nvSpPr>
        <p:spPr>
          <a:xfrm>
            <a:off x="6380407" y="3156011"/>
            <a:ext cx="5420692" cy="369332"/>
          </a:xfrm>
          <a:prstGeom prst="rect">
            <a:avLst/>
          </a:prstGeom>
          <a:noFill/>
        </p:spPr>
        <p:txBody>
          <a:bodyPr wrap="square">
            <a:spAutoFit/>
          </a:bodyPr>
          <a:lstStyle/>
          <a:p>
            <a:pPr algn="ctr"/>
            <a:r>
              <a:rPr lang="en-US" altLang="ja-JP"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Company</a:t>
            </a:r>
            <a:r>
              <a:rPr lang="ja-JP" altLang="en-US"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 </a:t>
            </a:r>
            <a:r>
              <a:rPr lang="en-US" altLang="ja-JP"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Profile</a:t>
            </a:r>
          </a:p>
        </p:txBody>
      </p:sp>
      <p:sp>
        <p:nvSpPr>
          <p:cNvPr id="82" name="テキスト ボックス 81">
            <a:extLst>
              <a:ext uri="{FF2B5EF4-FFF2-40B4-BE49-F238E27FC236}">
                <a16:creationId xmlns:a16="http://schemas.microsoft.com/office/drawing/2014/main" id="{16DE6FF7-5888-FFDB-3642-A3548BC72108}"/>
              </a:ext>
            </a:extLst>
          </p:cNvPr>
          <p:cNvSpPr txBox="1"/>
          <p:nvPr/>
        </p:nvSpPr>
        <p:spPr>
          <a:xfrm>
            <a:off x="8562309" y="3613999"/>
            <a:ext cx="1080000" cy="38440"/>
          </a:xfrm>
          <a:prstGeom prst="rect">
            <a:avLst/>
          </a:prstGeom>
          <a:solidFill>
            <a:srgbClr val="063666"/>
          </a:solidFill>
        </p:spPr>
        <p:txBody>
          <a:bodyPr wrap="square">
            <a:noAutofit/>
          </a:bodyPr>
          <a:lstStyle/>
          <a:p>
            <a:pPr algn="ctr"/>
            <a:endParaRPr lang="ja-JP" altLang="en-US" sz="1600" b="1">
              <a:solidFill>
                <a:schemeClr val="tx1">
                  <a:lumMod val="85000"/>
                  <a:lumOff val="15000"/>
                </a:schemeClr>
              </a:solidFill>
            </a:endParaRPr>
          </a:p>
        </p:txBody>
      </p:sp>
      <p:sp>
        <p:nvSpPr>
          <p:cNvPr id="86" name="テキスト ボックス 85">
            <a:extLst>
              <a:ext uri="{FF2B5EF4-FFF2-40B4-BE49-F238E27FC236}">
                <a16:creationId xmlns:a16="http://schemas.microsoft.com/office/drawing/2014/main" id="{251098A5-D64D-7347-81E5-4D16397382FF}"/>
              </a:ext>
            </a:extLst>
          </p:cNvPr>
          <p:cNvSpPr txBox="1"/>
          <p:nvPr/>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4</a:t>
            </a:fld>
            <a:endParaRPr kumimoji="1" lang="ja-JP" altLang="en-US" sz="800" dirty="0">
              <a:solidFill>
                <a:schemeClr val="bg1"/>
              </a:solidFill>
            </a:endParaRPr>
          </a:p>
        </p:txBody>
      </p:sp>
      <p:pic>
        <p:nvPicPr>
          <p:cNvPr id="87" name="図 86">
            <a:extLst>
              <a:ext uri="{FF2B5EF4-FFF2-40B4-BE49-F238E27FC236}">
                <a16:creationId xmlns:a16="http://schemas.microsoft.com/office/drawing/2014/main" id="{50E94FFC-9568-1550-CDBC-3AA99460831A}"/>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10599620" y="185738"/>
            <a:ext cx="1228151" cy="409384"/>
          </a:xfrm>
          <a:prstGeom prst="rect">
            <a:avLst/>
          </a:prstGeom>
        </p:spPr>
      </p:pic>
      <p:sp>
        <p:nvSpPr>
          <p:cNvPr id="95" name="テキスト ボックス 94">
            <a:extLst>
              <a:ext uri="{FF2B5EF4-FFF2-40B4-BE49-F238E27FC236}">
                <a16:creationId xmlns:a16="http://schemas.microsoft.com/office/drawing/2014/main" id="{7C9BFE5C-9729-531C-F0A5-2123CB9675E7}"/>
              </a:ext>
            </a:extLst>
          </p:cNvPr>
          <p:cNvSpPr txBox="1"/>
          <p:nvPr/>
        </p:nvSpPr>
        <p:spPr>
          <a:xfrm>
            <a:off x="362815" y="5990130"/>
            <a:ext cx="11464955" cy="533031"/>
          </a:xfrm>
          <a:prstGeom prst="rect">
            <a:avLst/>
          </a:prstGeom>
          <a:noFill/>
        </p:spPr>
        <p:txBody>
          <a:bodyPr wrap="square">
            <a:spAutoFit/>
          </a:body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ja-JP" altLang="ja-JP" sz="1200" b="1" i="0" u="none" strike="noStrike" cap="none" normalizeH="0" baseline="0" dirty="0">
                <a:ln>
                  <a:noFill/>
                </a:ln>
                <a:solidFill>
                  <a:schemeClr val="bg1"/>
                </a:solidFill>
                <a:effectLst/>
                <a:latin typeface="+mn-ea"/>
              </a:rPr>
              <a:t>ビズクルは累計10,000件以上のクルーズ実績を誇る Anniversary cruise（株式会社SPICE SERVE ）が運営しています。 </a:t>
            </a:r>
            <a:br>
              <a:rPr kumimoji="0" lang="en-US" altLang="ja-JP" sz="1200" b="1" i="0" u="none" strike="noStrike" cap="none" normalizeH="0" baseline="0" dirty="0">
                <a:ln>
                  <a:noFill/>
                </a:ln>
                <a:solidFill>
                  <a:schemeClr val="bg1"/>
                </a:solidFill>
                <a:effectLst/>
                <a:latin typeface="+mn-ea"/>
              </a:rPr>
            </a:br>
            <a:r>
              <a:rPr kumimoji="0" lang="ja-JP" altLang="ja-JP" sz="1200" b="1" i="0" u="none" strike="noStrike" cap="none" normalizeH="0" baseline="0" dirty="0">
                <a:ln>
                  <a:noFill/>
                </a:ln>
                <a:solidFill>
                  <a:schemeClr val="bg1"/>
                </a:solidFill>
                <a:effectLst/>
                <a:latin typeface="+mn-ea"/>
              </a:rPr>
              <a:t>どのような企業イベントでもビズクルにお任せください! </a:t>
            </a:r>
          </a:p>
        </p:txBody>
      </p:sp>
    </p:spTree>
    <p:extLst>
      <p:ext uri="{BB962C8B-B14F-4D97-AF65-F5344CB8AC3E}">
        <p14:creationId xmlns:p14="http://schemas.microsoft.com/office/powerpoint/2010/main" val="1035382021"/>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5">
      <a:majorFont>
        <a:latin typeface="Noto Sans JP"/>
        <a:ea typeface="Noto Sans JP"/>
        <a:cs typeface=""/>
      </a:majorFont>
      <a:minorFont>
        <a:latin typeface="Noto Sans JP"/>
        <a:ea typeface="Noto Sans J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7421</TotalTime>
  <Words>492</Words>
  <Application>Microsoft Office PowerPoint</Application>
  <PresentationFormat>ワイド画面</PresentationFormat>
  <Paragraphs>44</Paragraphs>
  <Slides>4</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4</vt:i4>
      </vt:variant>
    </vt:vector>
  </HeadingPairs>
  <TitlesOfParts>
    <vt:vector size="12" baseType="lpstr">
      <vt:lpstr>游ゴシック</vt:lpstr>
      <vt:lpstr>Noto Serif JP</vt:lpstr>
      <vt:lpstr>Noto Sans JP SemiBold</vt:lpstr>
      <vt:lpstr>Shippori Mincho ExtraBold</vt:lpstr>
      <vt:lpstr>Segoe UI</vt:lpstr>
      <vt:lpstr>Arial</vt:lpstr>
      <vt:lpstr>Noto Sans JP</vt:lpstr>
      <vt:lpstr>デザインの設定</vt:lpstr>
      <vt:lpstr>横断幕</vt:lpstr>
      <vt:lpstr>横断幕</vt:lpstr>
      <vt:lpstr>About biz-cruise</vt:lpstr>
      <vt:lpstr>PowerPoint プレゼンテーション</vt:lpstr>
    </vt:vector>
  </TitlesOfParts>
  <Manager>Slide Members</Manager>
  <Company>YESFORM Co.,Ltd.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Members</dc:title>
  <dc:subject>Powerpoint Templates, Diagram, Chart, Google slides, Keynote</dc:subject>
  <dc:creator>Slide Members by CM.LIM</dc:creator>
  <cp:keywords>SlideMembers, ppt, PPT Templates, Presentation, Diagram, Chart, Yesform, Google slides, Keynote, Free Slides</cp:keywords>
  <dc:description>The copyright of this document is at Slide Members. Unauthorized copying may result in legal sanctions.</dc:description>
  <cp:lastModifiedBy>広将 関根</cp:lastModifiedBy>
  <cp:revision>466</cp:revision>
  <dcterms:created xsi:type="dcterms:W3CDTF">2022-11-21T01:39:43Z</dcterms:created>
  <dcterms:modified xsi:type="dcterms:W3CDTF">2024-07-02T10:39:13Z</dcterms:modified>
  <cp:category>www.slidemembers.com</cp:category>
</cp:coreProperties>
</file>