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4" r:id="rId1"/>
  </p:sldMasterIdLst>
  <p:notesMasterIdLst>
    <p:notesMasterId r:id="rId7"/>
  </p:notesMasterIdLst>
  <p:sldIdLst>
    <p:sldId id="446" r:id="rId2"/>
    <p:sldId id="388" r:id="rId3"/>
    <p:sldId id="389" r:id="rId4"/>
    <p:sldId id="463" r:id="rId5"/>
    <p:sldId id="483" r:id="rId6"/>
  </p:sldIdLst>
  <p:sldSz cx="12192000" cy="6858000"/>
  <p:notesSz cx="6858000" cy="9144000"/>
  <p:embeddedFontLst>
    <p:embeddedFont>
      <p:font typeface="Noto Serif JP" panose="020B0600070205080204" charset="-128"/>
      <p:regular r:id="rId8"/>
      <p:bold r:id="rId9"/>
    </p:embeddedFont>
    <p:embeddedFont>
      <p:font typeface="Shippori Mincho ExtraBold" panose="020B0600070205080204" charset="-128"/>
      <p:bold r:id="rId10"/>
    </p:embeddedFont>
    <p:embeddedFont>
      <p:font typeface="Noto Sans JP" panose="020B0200000000000000" pitchFamily="50" charset="-128"/>
      <p:regular r:id="rId11"/>
      <p:bold r:id="rId12"/>
    </p:embeddedFont>
    <p:embeddedFont>
      <p:font typeface="Noto Sans JP SemiBold" panose="020B0200000000000000" pitchFamily="50" charset="-128"/>
      <p:bold r:id="rId13"/>
    </p:embeddedFont>
    <p:embeddedFont>
      <p:font typeface="Segoe UI" panose="020B0502040204020203" pitchFamily="34" charset="0"/>
      <p:regular r:id="rId14"/>
      <p:bold r:id="rId15"/>
      <p:italic r:id="rId16"/>
      <p:boldItalic r:id="rId17"/>
    </p:embeddedFont>
    <p:embeddedFont>
      <p:font typeface="游ゴシック" panose="020B0400000000000000" pitchFamily="50" charset="-128"/>
      <p:regular r:id="rId18"/>
      <p:bold r:id="rId19"/>
    </p:embeddedFont>
  </p:embeddedFontLst>
  <p:defaultTextStyle>
    <a:defPPr>
      <a:defRPr lang="ko-Kore-K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1005" userDrawn="1">
          <p15:clr>
            <a:srgbClr val="A4A3A4"/>
          </p15:clr>
        </p15:guide>
        <p15:guide id="2" orient="horz" pos="1026" userDrawn="1">
          <p15:clr>
            <a:srgbClr val="A4A3A4"/>
          </p15:clr>
        </p15:guide>
        <p15:guide id="3" pos="495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7B03"/>
    <a:srgbClr val="063666"/>
    <a:srgbClr val="DA1E1D"/>
    <a:srgbClr val="EA1968"/>
    <a:srgbClr val="04C8B5"/>
    <a:srgbClr val="D19B01"/>
    <a:srgbClr val="3366FF"/>
    <a:srgbClr val="FD655C"/>
    <a:srgbClr val="2678E6"/>
    <a:srgbClr val="66646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787" autoAdjust="0"/>
    <p:restoredTop sz="97386" autoAdjust="0"/>
  </p:normalViewPr>
  <p:slideViewPr>
    <p:cSldViewPr snapToGrid="0">
      <p:cViewPr varScale="1">
        <p:scale>
          <a:sx n="108" d="100"/>
          <a:sy n="108" d="100"/>
        </p:scale>
        <p:origin x="324" y="108"/>
      </p:cViewPr>
      <p:guideLst>
        <p:guide pos="1005"/>
        <p:guide orient="horz" pos="1026"/>
        <p:guide pos="4951"/>
      </p:guideLst>
    </p:cSldViewPr>
  </p:slideViewPr>
  <p:notesTextViewPr>
    <p:cViewPr>
      <p:scale>
        <a:sx n="1" d="1"/>
        <a:sy n="1" d="1"/>
      </p:scale>
      <p:origin x="0" y="0"/>
    </p:cViewPr>
  </p:notesTextViewPr>
  <p:sorterViewPr>
    <p:cViewPr>
      <p:scale>
        <a:sx n="126" d="100"/>
        <a:sy n="126" d="100"/>
      </p:scale>
      <p:origin x="0" y="-5082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font" Target="fonts/font1.fntdata"/><Relationship Id="rId13" Type="http://schemas.openxmlformats.org/officeDocument/2006/relationships/font" Target="fonts/font6.fntdata"/><Relationship Id="rId18"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notesMaster" Target="notesMasters/notesMaster1.xml"/><Relationship Id="rId12" Type="http://schemas.openxmlformats.org/officeDocument/2006/relationships/font" Target="fonts/font5.fntdata"/><Relationship Id="rId17"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font" Target="fonts/font9.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font" Target="fonts/font8.fntdata"/><Relationship Id="rId23" Type="http://schemas.openxmlformats.org/officeDocument/2006/relationships/tableStyles" Target="tableStyles.xml"/><Relationship Id="rId10" Type="http://schemas.openxmlformats.org/officeDocument/2006/relationships/font" Target="fonts/font3.fntdata"/><Relationship Id="rId19"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font" Target="fonts/font2.fntdata"/><Relationship Id="rId14" Type="http://schemas.openxmlformats.org/officeDocument/2006/relationships/font" Target="fonts/font7.fntdata"/><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A8DFEC-518B-42AE-9820-12A499108854}" type="datetimeFigureOut">
              <a:rPr kumimoji="1" lang="ja-JP" altLang="en-US" smtClean="0"/>
              <a:t>2024/7/2</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054926-2FC1-4DBF-AE66-176FA9A5CBFE}" type="slidenum">
              <a:rPr kumimoji="1" lang="ja-JP" altLang="en-US" smtClean="0"/>
              <a:t>‹#›</a:t>
            </a:fld>
            <a:endParaRPr kumimoji="1" lang="ja-JP" altLang="en-US"/>
          </a:p>
        </p:txBody>
      </p:sp>
    </p:spTree>
    <p:extLst>
      <p:ext uri="{BB962C8B-B14F-4D97-AF65-F5344CB8AC3E}">
        <p14:creationId xmlns:p14="http://schemas.microsoft.com/office/powerpoint/2010/main" val="262250463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中扉">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28A970FD-3D50-60BE-1773-45548D094C1F}"/>
              </a:ext>
            </a:extLst>
          </p:cNvPr>
          <p:cNvSpPr>
            <a:spLocks noGrp="1"/>
          </p:cNvSpPr>
          <p:nvPr>
            <p:ph type="title"/>
          </p:nvPr>
        </p:nvSpPr>
        <p:spPr>
          <a:xfrm>
            <a:off x="5638801" y="4990437"/>
            <a:ext cx="5993360" cy="830967"/>
          </a:xfrm>
        </p:spPr>
        <p:txBody>
          <a:bodyPr vert="horz" lIns="91440" tIns="45720" rIns="91440" bIns="45720" rtlCol="0" anchor="b">
            <a:noAutofit/>
          </a:bodyPr>
          <a:lstStyle>
            <a:lvl1pPr algn="r">
              <a:defRPr kumimoji="1" lang="ja-JP" altLang="en-US" sz="4800">
                <a:solidFill>
                  <a:srgbClr val="063666"/>
                </a:solidFill>
                <a:latin typeface="Shippori Mincho ExtraBold" panose="00000900000000000000" pitchFamily="2" charset="-128"/>
                <a:ea typeface="Shippori Mincho ExtraBold" panose="00000900000000000000" pitchFamily="2" charset="-128"/>
              </a:defRPr>
            </a:lvl1pPr>
          </a:lstStyle>
          <a:p>
            <a:pPr marL="0" lvl="0" algn="r" defTabSz="914400"/>
            <a:r>
              <a:rPr kumimoji="1" lang="ja-JP" altLang="en-US" dirty="0"/>
              <a:t>マスター タイトルの書式設定</a:t>
            </a:r>
          </a:p>
        </p:txBody>
      </p:sp>
      <p:sp>
        <p:nvSpPr>
          <p:cNvPr id="8" name="テキスト プレースホルダー 7">
            <a:extLst>
              <a:ext uri="{FF2B5EF4-FFF2-40B4-BE49-F238E27FC236}">
                <a16:creationId xmlns:a16="http://schemas.microsoft.com/office/drawing/2014/main" id="{8C9E5C05-69E1-9AC1-A1EC-498637AF2FB0}"/>
              </a:ext>
            </a:extLst>
          </p:cNvPr>
          <p:cNvSpPr>
            <a:spLocks noGrp="1"/>
          </p:cNvSpPr>
          <p:nvPr>
            <p:ph type="body" sz="quarter" idx="12"/>
          </p:nvPr>
        </p:nvSpPr>
        <p:spPr>
          <a:xfrm>
            <a:off x="6853645" y="5872312"/>
            <a:ext cx="4778515" cy="286232"/>
          </a:xfrm>
          <a:noFill/>
        </p:spPr>
        <p:txBody>
          <a:bodyPr wrap="square">
            <a:spAutoFit/>
          </a:bodyPr>
          <a:lstStyle>
            <a:lvl1pPr marL="0" indent="0">
              <a:buFontTx/>
              <a:buNone/>
              <a:defRPr lang="ja-JP" altLang="en-US" sz="1400" b="1" i="0" spc="300" smtClean="0">
                <a:solidFill>
                  <a:schemeClr val="tx1">
                    <a:lumMod val="85000"/>
                    <a:lumOff val="15000"/>
                  </a:schemeClr>
                </a:solidFill>
                <a:effectLst/>
                <a:latin typeface="+mn-ea"/>
                <a:ea typeface="+mn-ea"/>
              </a:defRPr>
            </a:lvl1pPr>
            <a:lvl2pPr>
              <a:defRPr lang="ja-JP" altLang="en-US" sz="1800" smtClean="0">
                <a:latin typeface="+mn-lt"/>
              </a:defRPr>
            </a:lvl2pPr>
            <a:lvl3pPr>
              <a:defRPr lang="ja-JP" altLang="en-US" sz="1800" smtClean="0">
                <a:latin typeface="+mn-lt"/>
              </a:defRPr>
            </a:lvl3pPr>
            <a:lvl4pPr>
              <a:defRPr lang="ja-JP" altLang="en-US" sz="1800" smtClean="0">
                <a:latin typeface="+mn-lt"/>
              </a:defRPr>
            </a:lvl4pPr>
            <a:lvl5pPr>
              <a:defRPr lang="ja-JP" altLang="en-US" sz="1800">
                <a:latin typeface="+mn-lt"/>
              </a:defRPr>
            </a:lvl5pPr>
          </a:lstStyle>
          <a:p>
            <a:pPr marL="0" lvl="0" algn="r" defTabSz="914400" fontAlgn="base"/>
            <a:r>
              <a:rPr kumimoji="1" lang="ja-JP" altLang="en-US" dirty="0"/>
              <a:t>マスター テキストの書式設定</a:t>
            </a:r>
          </a:p>
        </p:txBody>
      </p:sp>
      <p:sp>
        <p:nvSpPr>
          <p:cNvPr id="16" name="그림 개체 틀 15">
            <a:extLst>
              <a:ext uri="{FF2B5EF4-FFF2-40B4-BE49-F238E27FC236}">
                <a16:creationId xmlns:a16="http://schemas.microsoft.com/office/drawing/2014/main" id="{00425E11-3751-9757-83BC-AF30123DA71D}"/>
              </a:ext>
            </a:extLst>
          </p:cNvPr>
          <p:cNvSpPr>
            <a:spLocks noGrp="1"/>
          </p:cNvSpPr>
          <p:nvPr>
            <p:ph type="pic" sz="quarter" idx="11"/>
          </p:nvPr>
        </p:nvSpPr>
        <p:spPr>
          <a:xfrm>
            <a:off x="3" y="5"/>
            <a:ext cx="8306480" cy="5587859"/>
          </a:xfrm>
          <a:custGeom>
            <a:avLst/>
            <a:gdLst>
              <a:gd name="connsiteX0" fmla="*/ 0 w 8306480"/>
              <a:gd name="connsiteY0" fmla="*/ 0 h 5587859"/>
              <a:gd name="connsiteX1" fmla="*/ 8306480 w 8306480"/>
              <a:gd name="connsiteY1" fmla="*/ 1 h 5587859"/>
              <a:gd name="connsiteX2" fmla="*/ 6943440 w 8306480"/>
              <a:gd name="connsiteY2" fmla="*/ 4528251 h 5587859"/>
              <a:gd name="connsiteX3" fmla="*/ 5089513 w 8306480"/>
              <a:gd name="connsiteY3" fmla="*/ 5524310 h 5587859"/>
              <a:gd name="connsiteX4" fmla="*/ 0 w 8306480"/>
              <a:gd name="connsiteY4" fmla="*/ 3992326 h 558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06480" h="5587859">
                <a:moveTo>
                  <a:pt x="0" y="0"/>
                </a:moveTo>
                <a:lnTo>
                  <a:pt x="8306480" y="1"/>
                </a:lnTo>
                <a:lnTo>
                  <a:pt x="6943440" y="4528251"/>
                </a:lnTo>
                <a:cubicBezTo>
                  <a:pt x="6706546" y="5315254"/>
                  <a:pt x="5876515" y="5761204"/>
                  <a:pt x="5089513" y="5524310"/>
                </a:cubicBezTo>
                <a:lnTo>
                  <a:pt x="0" y="3992326"/>
                </a:lnTo>
                <a:close/>
              </a:path>
            </a:pathLst>
          </a:custGeom>
        </p:spPr>
        <p:txBody>
          <a:bodyPr wrap="square">
            <a:noAutofit/>
          </a:bodyPr>
          <a:lstStyle/>
          <a:p>
            <a:endParaRPr kumimoji="1" lang="ko-Kore-KR" altLang="en-US"/>
          </a:p>
        </p:txBody>
      </p:sp>
      <p:pic>
        <p:nvPicPr>
          <p:cNvPr id="2" name="図 1">
            <a:extLst>
              <a:ext uri="{FF2B5EF4-FFF2-40B4-BE49-F238E27FC236}">
                <a16:creationId xmlns:a16="http://schemas.microsoft.com/office/drawing/2014/main" id="{74C16D76-CFA2-1A40-4AC9-18066A70B7F2}"/>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3" name="テキスト ボックス 2">
            <a:extLst>
              <a:ext uri="{FF2B5EF4-FFF2-40B4-BE49-F238E27FC236}">
                <a16:creationId xmlns:a16="http://schemas.microsoft.com/office/drawing/2014/main" id="{12E20CDA-4E02-1480-0E1E-F2A7AAD2C3D9}"/>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Tree>
    <p:extLst>
      <p:ext uri="{BB962C8B-B14F-4D97-AF65-F5344CB8AC3E}">
        <p14:creationId xmlns:p14="http://schemas.microsoft.com/office/powerpoint/2010/main" val="9569455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船内写真・船内詳細">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2F847DCF-E12A-CA80-D0C9-AE7C2834707A}"/>
              </a:ext>
            </a:extLst>
          </p:cNvPr>
          <p:cNvSpPr>
            <a:spLocks noGrp="1"/>
          </p:cNvSpPr>
          <p:nvPr>
            <p:ph type="pic" sz="quarter" idx="10"/>
          </p:nvPr>
        </p:nvSpPr>
        <p:spPr>
          <a:xfrm>
            <a:off x="0" y="0"/>
            <a:ext cx="1235413" cy="3429000"/>
          </a:xfrm>
          <a:prstGeom prst="round2SameRect">
            <a:avLst>
              <a:gd name="adj1" fmla="val 0"/>
              <a:gd name="adj2" fmla="val 0"/>
            </a:avLst>
          </a:prstGeom>
        </p:spPr>
        <p:txBody>
          <a:bodyPr/>
          <a:lstStyle/>
          <a:p>
            <a:endParaRPr kumimoji="1" lang="ko-Kore-KR" altLang="en-US"/>
          </a:p>
        </p:txBody>
      </p:sp>
      <p:pic>
        <p:nvPicPr>
          <p:cNvPr id="4" name="図 3">
            <a:extLst>
              <a:ext uri="{FF2B5EF4-FFF2-40B4-BE49-F238E27FC236}">
                <a16:creationId xmlns:a16="http://schemas.microsoft.com/office/drawing/2014/main" id="{9F4C152A-959B-4ED2-F0AA-AFD9E1789976}"/>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5" name="タイトル 4">
            <a:extLst>
              <a:ext uri="{FF2B5EF4-FFF2-40B4-BE49-F238E27FC236}">
                <a16:creationId xmlns:a16="http://schemas.microsoft.com/office/drawing/2014/main" id="{B61D206C-494C-8260-ED7F-28CB7AE5C1D7}"/>
              </a:ext>
            </a:extLst>
          </p:cNvPr>
          <p:cNvSpPr>
            <a:spLocks noGrp="1"/>
          </p:cNvSpPr>
          <p:nvPr>
            <p:ph type="title"/>
          </p:nvPr>
        </p:nvSpPr>
        <p:spPr>
          <a:xfrm>
            <a:off x="1471976" y="271906"/>
            <a:ext cx="10515600" cy="480131"/>
          </a:xfrm>
        </p:spPr>
        <p:txBody>
          <a:bodyPr vert="horz" wrap="square" lIns="91440" tIns="45720" rIns="91440" bIns="45720" rtlCol="0" anchor="ctr">
            <a:spAutoFit/>
          </a:bodyPr>
          <a:lstStyle>
            <a:lvl1pPr>
              <a:defRPr lang="ja-JP" altLang="en-US" sz="2800" b="0" i="0" spc="300" dirty="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30" name="テキスト ボックス 29">
            <a:extLst>
              <a:ext uri="{FF2B5EF4-FFF2-40B4-BE49-F238E27FC236}">
                <a16:creationId xmlns:a16="http://schemas.microsoft.com/office/drawing/2014/main" id="{D08B8E0C-1F5D-3EA2-5A5E-22931A7B5816}"/>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
        <p:nvSpPr>
          <p:cNvPr id="8" name="図プレースホルダー 2">
            <a:extLst>
              <a:ext uri="{FF2B5EF4-FFF2-40B4-BE49-F238E27FC236}">
                <a16:creationId xmlns:a16="http://schemas.microsoft.com/office/drawing/2014/main" id="{AE2BB464-ADE0-BF48-85DC-A5A90B829DF6}"/>
              </a:ext>
            </a:extLst>
          </p:cNvPr>
          <p:cNvSpPr>
            <a:spLocks noGrp="1"/>
          </p:cNvSpPr>
          <p:nvPr>
            <p:ph type="pic" sz="quarter" idx="19"/>
          </p:nvPr>
        </p:nvSpPr>
        <p:spPr>
          <a:xfrm>
            <a:off x="1573213" y="1290638"/>
            <a:ext cx="1620000" cy="1620000"/>
          </a:xfrm>
        </p:spPr>
        <p:txBody>
          <a:bodyPr/>
          <a:lstStyle/>
          <a:p>
            <a:endParaRPr kumimoji="1" lang="ja-JP" altLang="en-US"/>
          </a:p>
        </p:txBody>
      </p:sp>
      <p:sp>
        <p:nvSpPr>
          <p:cNvPr id="9" name="図プレースホルダー 2">
            <a:extLst>
              <a:ext uri="{FF2B5EF4-FFF2-40B4-BE49-F238E27FC236}">
                <a16:creationId xmlns:a16="http://schemas.microsoft.com/office/drawing/2014/main" id="{BC796142-5D03-BC5C-64AF-2D2DCCAA0BFF}"/>
              </a:ext>
            </a:extLst>
          </p:cNvPr>
          <p:cNvSpPr>
            <a:spLocks noGrp="1"/>
          </p:cNvSpPr>
          <p:nvPr>
            <p:ph type="pic" sz="quarter" idx="20"/>
          </p:nvPr>
        </p:nvSpPr>
        <p:spPr>
          <a:xfrm>
            <a:off x="3204293" y="1290638"/>
            <a:ext cx="1620000" cy="1620000"/>
          </a:xfrm>
        </p:spPr>
        <p:txBody>
          <a:bodyPr/>
          <a:lstStyle/>
          <a:p>
            <a:endParaRPr kumimoji="1" lang="ja-JP" altLang="en-US"/>
          </a:p>
        </p:txBody>
      </p:sp>
      <p:sp>
        <p:nvSpPr>
          <p:cNvPr id="10" name="図プレースホルダー 2">
            <a:extLst>
              <a:ext uri="{FF2B5EF4-FFF2-40B4-BE49-F238E27FC236}">
                <a16:creationId xmlns:a16="http://schemas.microsoft.com/office/drawing/2014/main" id="{65FBE531-6B94-18FD-2F53-9838140645A2}"/>
              </a:ext>
            </a:extLst>
          </p:cNvPr>
          <p:cNvSpPr>
            <a:spLocks noGrp="1"/>
          </p:cNvSpPr>
          <p:nvPr>
            <p:ph type="pic" sz="quarter" idx="21"/>
          </p:nvPr>
        </p:nvSpPr>
        <p:spPr>
          <a:xfrm>
            <a:off x="4835373" y="1290638"/>
            <a:ext cx="1620000" cy="1620000"/>
          </a:xfrm>
        </p:spPr>
        <p:txBody>
          <a:bodyPr/>
          <a:lstStyle/>
          <a:p>
            <a:endParaRPr kumimoji="1" lang="ja-JP" altLang="en-US"/>
          </a:p>
        </p:txBody>
      </p:sp>
      <p:sp>
        <p:nvSpPr>
          <p:cNvPr id="11" name="図プレースホルダー 2">
            <a:extLst>
              <a:ext uri="{FF2B5EF4-FFF2-40B4-BE49-F238E27FC236}">
                <a16:creationId xmlns:a16="http://schemas.microsoft.com/office/drawing/2014/main" id="{92D127B9-FBF0-928F-38A9-52EE97BD182B}"/>
              </a:ext>
            </a:extLst>
          </p:cNvPr>
          <p:cNvSpPr>
            <a:spLocks noGrp="1"/>
          </p:cNvSpPr>
          <p:nvPr>
            <p:ph type="pic" sz="quarter" idx="22"/>
          </p:nvPr>
        </p:nvSpPr>
        <p:spPr>
          <a:xfrm>
            <a:off x="6793173" y="1290638"/>
            <a:ext cx="1620000" cy="1620000"/>
          </a:xfrm>
        </p:spPr>
        <p:txBody>
          <a:bodyPr/>
          <a:lstStyle/>
          <a:p>
            <a:endParaRPr kumimoji="1" lang="ja-JP" altLang="en-US"/>
          </a:p>
        </p:txBody>
      </p:sp>
      <p:sp>
        <p:nvSpPr>
          <p:cNvPr id="12" name="図プレースホルダー 2">
            <a:extLst>
              <a:ext uri="{FF2B5EF4-FFF2-40B4-BE49-F238E27FC236}">
                <a16:creationId xmlns:a16="http://schemas.microsoft.com/office/drawing/2014/main" id="{39B3C051-B88F-E2A0-21ED-40D1CC3DFD18}"/>
              </a:ext>
            </a:extLst>
          </p:cNvPr>
          <p:cNvSpPr>
            <a:spLocks noGrp="1"/>
          </p:cNvSpPr>
          <p:nvPr>
            <p:ph type="pic" sz="quarter" idx="23"/>
          </p:nvPr>
        </p:nvSpPr>
        <p:spPr>
          <a:xfrm>
            <a:off x="8424253" y="1290638"/>
            <a:ext cx="1620000" cy="1620000"/>
          </a:xfrm>
        </p:spPr>
        <p:txBody>
          <a:bodyPr/>
          <a:lstStyle/>
          <a:p>
            <a:endParaRPr kumimoji="1" lang="ja-JP" altLang="en-US"/>
          </a:p>
        </p:txBody>
      </p:sp>
      <p:sp>
        <p:nvSpPr>
          <p:cNvPr id="13" name="図プレースホルダー 2">
            <a:extLst>
              <a:ext uri="{FF2B5EF4-FFF2-40B4-BE49-F238E27FC236}">
                <a16:creationId xmlns:a16="http://schemas.microsoft.com/office/drawing/2014/main" id="{D0EE9C2B-652E-F803-0114-9CC6B321A414}"/>
              </a:ext>
            </a:extLst>
          </p:cNvPr>
          <p:cNvSpPr>
            <a:spLocks noGrp="1"/>
          </p:cNvSpPr>
          <p:nvPr>
            <p:ph type="pic" sz="quarter" idx="24"/>
          </p:nvPr>
        </p:nvSpPr>
        <p:spPr>
          <a:xfrm>
            <a:off x="10055333" y="1290638"/>
            <a:ext cx="1620000" cy="1620000"/>
          </a:xfrm>
        </p:spPr>
        <p:txBody>
          <a:bodyPr/>
          <a:lstStyle/>
          <a:p>
            <a:endParaRPr kumimoji="1" lang="ja-JP" altLang="en-US"/>
          </a:p>
        </p:txBody>
      </p:sp>
      <p:sp>
        <p:nvSpPr>
          <p:cNvPr id="24" name="図プレースホルダー 2">
            <a:extLst>
              <a:ext uri="{FF2B5EF4-FFF2-40B4-BE49-F238E27FC236}">
                <a16:creationId xmlns:a16="http://schemas.microsoft.com/office/drawing/2014/main" id="{83EE7989-37AF-7866-34F3-B0536A83F9F6}"/>
              </a:ext>
            </a:extLst>
          </p:cNvPr>
          <p:cNvSpPr>
            <a:spLocks noGrp="1"/>
          </p:cNvSpPr>
          <p:nvPr>
            <p:ph type="pic" sz="quarter" idx="25"/>
          </p:nvPr>
        </p:nvSpPr>
        <p:spPr>
          <a:xfrm>
            <a:off x="1573213" y="3878350"/>
            <a:ext cx="1620000" cy="1620000"/>
          </a:xfrm>
        </p:spPr>
        <p:txBody>
          <a:bodyPr/>
          <a:lstStyle/>
          <a:p>
            <a:endParaRPr kumimoji="1" lang="ja-JP" altLang="en-US"/>
          </a:p>
        </p:txBody>
      </p:sp>
      <p:sp>
        <p:nvSpPr>
          <p:cNvPr id="25" name="図プレースホルダー 2">
            <a:extLst>
              <a:ext uri="{FF2B5EF4-FFF2-40B4-BE49-F238E27FC236}">
                <a16:creationId xmlns:a16="http://schemas.microsoft.com/office/drawing/2014/main" id="{13F8C88A-FB19-0EAB-9241-BD1A44499D98}"/>
              </a:ext>
            </a:extLst>
          </p:cNvPr>
          <p:cNvSpPr>
            <a:spLocks noGrp="1"/>
          </p:cNvSpPr>
          <p:nvPr>
            <p:ph type="pic" sz="quarter" idx="26"/>
          </p:nvPr>
        </p:nvSpPr>
        <p:spPr>
          <a:xfrm>
            <a:off x="3204293" y="3878350"/>
            <a:ext cx="1620000" cy="1620000"/>
          </a:xfrm>
        </p:spPr>
        <p:txBody>
          <a:bodyPr/>
          <a:lstStyle/>
          <a:p>
            <a:endParaRPr kumimoji="1" lang="ja-JP" altLang="en-US"/>
          </a:p>
        </p:txBody>
      </p:sp>
      <p:sp>
        <p:nvSpPr>
          <p:cNvPr id="31" name="図プレースホルダー 2">
            <a:extLst>
              <a:ext uri="{FF2B5EF4-FFF2-40B4-BE49-F238E27FC236}">
                <a16:creationId xmlns:a16="http://schemas.microsoft.com/office/drawing/2014/main" id="{8AF1D145-BFAC-A9C8-41C7-7EA7AFB6D226}"/>
              </a:ext>
            </a:extLst>
          </p:cNvPr>
          <p:cNvSpPr>
            <a:spLocks noGrp="1"/>
          </p:cNvSpPr>
          <p:nvPr>
            <p:ph type="pic" sz="quarter" idx="27"/>
          </p:nvPr>
        </p:nvSpPr>
        <p:spPr>
          <a:xfrm>
            <a:off x="4835373" y="3878350"/>
            <a:ext cx="1620000" cy="1620000"/>
          </a:xfrm>
        </p:spPr>
        <p:txBody>
          <a:bodyPr/>
          <a:lstStyle/>
          <a:p>
            <a:endParaRPr kumimoji="1" lang="ja-JP" altLang="en-US"/>
          </a:p>
        </p:txBody>
      </p:sp>
      <p:sp>
        <p:nvSpPr>
          <p:cNvPr id="32" name="図プレースホルダー 2">
            <a:extLst>
              <a:ext uri="{FF2B5EF4-FFF2-40B4-BE49-F238E27FC236}">
                <a16:creationId xmlns:a16="http://schemas.microsoft.com/office/drawing/2014/main" id="{9053AE46-5600-DFEA-9449-84C68B00FABB}"/>
              </a:ext>
            </a:extLst>
          </p:cNvPr>
          <p:cNvSpPr>
            <a:spLocks noGrp="1"/>
          </p:cNvSpPr>
          <p:nvPr>
            <p:ph type="pic" sz="quarter" idx="28"/>
          </p:nvPr>
        </p:nvSpPr>
        <p:spPr>
          <a:xfrm>
            <a:off x="6793173" y="3878350"/>
            <a:ext cx="1620000" cy="1620000"/>
          </a:xfrm>
        </p:spPr>
        <p:txBody>
          <a:bodyPr/>
          <a:lstStyle/>
          <a:p>
            <a:endParaRPr kumimoji="1" lang="ja-JP" altLang="en-US"/>
          </a:p>
        </p:txBody>
      </p:sp>
      <p:sp>
        <p:nvSpPr>
          <p:cNvPr id="33" name="図プレースホルダー 2">
            <a:extLst>
              <a:ext uri="{FF2B5EF4-FFF2-40B4-BE49-F238E27FC236}">
                <a16:creationId xmlns:a16="http://schemas.microsoft.com/office/drawing/2014/main" id="{FC84D882-B55F-C48B-87B2-9A2CE71290AC}"/>
              </a:ext>
            </a:extLst>
          </p:cNvPr>
          <p:cNvSpPr>
            <a:spLocks noGrp="1"/>
          </p:cNvSpPr>
          <p:nvPr>
            <p:ph type="pic" sz="quarter" idx="29"/>
          </p:nvPr>
        </p:nvSpPr>
        <p:spPr>
          <a:xfrm>
            <a:off x="8424253" y="3878350"/>
            <a:ext cx="1620000" cy="1620000"/>
          </a:xfrm>
        </p:spPr>
        <p:txBody>
          <a:bodyPr/>
          <a:lstStyle/>
          <a:p>
            <a:endParaRPr kumimoji="1" lang="ja-JP" altLang="en-US"/>
          </a:p>
        </p:txBody>
      </p:sp>
      <p:sp>
        <p:nvSpPr>
          <p:cNvPr id="34" name="図プレースホルダー 2">
            <a:extLst>
              <a:ext uri="{FF2B5EF4-FFF2-40B4-BE49-F238E27FC236}">
                <a16:creationId xmlns:a16="http://schemas.microsoft.com/office/drawing/2014/main" id="{DC0AF908-1BF1-A41E-FFCA-75E189550F00}"/>
              </a:ext>
            </a:extLst>
          </p:cNvPr>
          <p:cNvSpPr>
            <a:spLocks noGrp="1"/>
          </p:cNvSpPr>
          <p:nvPr>
            <p:ph type="pic" sz="quarter" idx="30"/>
          </p:nvPr>
        </p:nvSpPr>
        <p:spPr>
          <a:xfrm>
            <a:off x="10055333" y="3878350"/>
            <a:ext cx="1620000" cy="1620000"/>
          </a:xfrm>
        </p:spPr>
        <p:txBody>
          <a:bodyPr/>
          <a:lstStyle/>
          <a:p>
            <a:endParaRPr kumimoji="1" lang="ja-JP" altLang="en-US"/>
          </a:p>
        </p:txBody>
      </p:sp>
    </p:spTree>
    <p:extLst>
      <p:ext uri="{BB962C8B-B14F-4D97-AF65-F5344CB8AC3E}">
        <p14:creationId xmlns:p14="http://schemas.microsoft.com/office/powerpoint/2010/main" val="18224248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船内写真・船内詳細">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2F847DCF-E12A-CA80-D0C9-AE7C2834707A}"/>
              </a:ext>
            </a:extLst>
          </p:cNvPr>
          <p:cNvSpPr>
            <a:spLocks noGrp="1"/>
          </p:cNvSpPr>
          <p:nvPr>
            <p:ph type="pic" sz="quarter" idx="10"/>
          </p:nvPr>
        </p:nvSpPr>
        <p:spPr>
          <a:xfrm>
            <a:off x="0" y="0"/>
            <a:ext cx="1235413" cy="3429000"/>
          </a:xfrm>
          <a:prstGeom prst="round2SameRect">
            <a:avLst>
              <a:gd name="adj1" fmla="val 0"/>
              <a:gd name="adj2" fmla="val 0"/>
            </a:avLst>
          </a:prstGeom>
        </p:spPr>
        <p:txBody>
          <a:bodyPr/>
          <a:lstStyle/>
          <a:p>
            <a:endParaRPr kumimoji="1" lang="ko-Kore-KR" altLang="en-US"/>
          </a:p>
        </p:txBody>
      </p:sp>
      <p:pic>
        <p:nvPicPr>
          <p:cNvPr id="4" name="図 3">
            <a:extLst>
              <a:ext uri="{FF2B5EF4-FFF2-40B4-BE49-F238E27FC236}">
                <a16:creationId xmlns:a16="http://schemas.microsoft.com/office/drawing/2014/main" id="{9F4C152A-959B-4ED2-F0AA-AFD9E1789976}"/>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5" name="タイトル 4">
            <a:extLst>
              <a:ext uri="{FF2B5EF4-FFF2-40B4-BE49-F238E27FC236}">
                <a16:creationId xmlns:a16="http://schemas.microsoft.com/office/drawing/2014/main" id="{B61D206C-494C-8260-ED7F-28CB7AE5C1D7}"/>
              </a:ext>
            </a:extLst>
          </p:cNvPr>
          <p:cNvSpPr>
            <a:spLocks noGrp="1"/>
          </p:cNvSpPr>
          <p:nvPr>
            <p:ph type="title"/>
          </p:nvPr>
        </p:nvSpPr>
        <p:spPr>
          <a:xfrm>
            <a:off x="1471976" y="271906"/>
            <a:ext cx="10515600" cy="480131"/>
          </a:xfrm>
        </p:spPr>
        <p:txBody>
          <a:bodyPr vert="horz" wrap="square" lIns="91440" tIns="45720" rIns="91440" bIns="45720" rtlCol="0" anchor="ctr">
            <a:spAutoFit/>
          </a:bodyPr>
          <a:lstStyle>
            <a:lvl1pPr>
              <a:defRPr lang="ja-JP" altLang="en-US" sz="2800" b="0" i="0" spc="300" dirty="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30" name="テキスト ボックス 29">
            <a:extLst>
              <a:ext uri="{FF2B5EF4-FFF2-40B4-BE49-F238E27FC236}">
                <a16:creationId xmlns:a16="http://schemas.microsoft.com/office/drawing/2014/main" id="{D08B8E0C-1F5D-3EA2-5A5E-22931A7B5816}"/>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
        <p:nvSpPr>
          <p:cNvPr id="16" name="図プレースホルダー 2">
            <a:extLst>
              <a:ext uri="{FF2B5EF4-FFF2-40B4-BE49-F238E27FC236}">
                <a16:creationId xmlns:a16="http://schemas.microsoft.com/office/drawing/2014/main" id="{60B1AEEA-1BD0-EC21-6805-A1AEEAD81EBD}"/>
              </a:ext>
            </a:extLst>
          </p:cNvPr>
          <p:cNvSpPr>
            <a:spLocks noGrp="1"/>
          </p:cNvSpPr>
          <p:nvPr>
            <p:ph type="pic" sz="quarter" idx="31"/>
          </p:nvPr>
        </p:nvSpPr>
        <p:spPr>
          <a:xfrm>
            <a:off x="1573213" y="1290638"/>
            <a:ext cx="4881562" cy="1619250"/>
          </a:xfrm>
        </p:spPr>
        <p:txBody>
          <a:bodyPr/>
          <a:lstStyle/>
          <a:p>
            <a:endParaRPr kumimoji="1" lang="ja-JP" altLang="en-US"/>
          </a:p>
        </p:txBody>
      </p:sp>
      <p:sp>
        <p:nvSpPr>
          <p:cNvPr id="17" name="図プレースホルダー 2">
            <a:extLst>
              <a:ext uri="{FF2B5EF4-FFF2-40B4-BE49-F238E27FC236}">
                <a16:creationId xmlns:a16="http://schemas.microsoft.com/office/drawing/2014/main" id="{3867BBF5-F9B6-863E-74FB-39B8D6E68B05}"/>
              </a:ext>
            </a:extLst>
          </p:cNvPr>
          <p:cNvSpPr>
            <a:spLocks noGrp="1"/>
          </p:cNvSpPr>
          <p:nvPr>
            <p:ph type="pic" sz="quarter" idx="32"/>
          </p:nvPr>
        </p:nvSpPr>
        <p:spPr>
          <a:xfrm>
            <a:off x="6793771" y="1290638"/>
            <a:ext cx="4881562" cy="1619250"/>
          </a:xfrm>
        </p:spPr>
        <p:txBody>
          <a:bodyPr/>
          <a:lstStyle/>
          <a:p>
            <a:endParaRPr kumimoji="1" lang="ja-JP" altLang="en-US"/>
          </a:p>
        </p:txBody>
      </p:sp>
      <p:sp>
        <p:nvSpPr>
          <p:cNvPr id="18" name="図プレースホルダー 2">
            <a:extLst>
              <a:ext uri="{FF2B5EF4-FFF2-40B4-BE49-F238E27FC236}">
                <a16:creationId xmlns:a16="http://schemas.microsoft.com/office/drawing/2014/main" id="{D4CFE9E2-1AE8-AC06-C549-2F702B4C3D1A}"/>
              </a:ext>
            </a:extLst>
          </p:cNvPr>
          <p:cNvSpPr>
            <a:spLocks noGrp="1"/>
          </p:cNvSpPr>
          <p:nvPr>
            <p:ph type="pic" sz="quarter" idx="33"/>
          </p:nvPr>
        </p:nvSpPr>
        <p:spPr>
          <a:xfrm>
            <a:off x="1573213" y="3886455"/>
            <a:ext cx="4881562" cy="1619250"/>
          </a:xfrm>
        </p:spPr>
        <p:txBody>
          <a:bodyPr/>
          <a:lstStyle/>
          <a:p>
            <a:endParaRPr kumimoji="1" lang="ja-JP" altLang="en-US"/>
          </a:p>
        </p:txBody>
      </p:sp>
      <p:sp>
        <p:nvSpPr>
          <p:cNvPr id="19" name="図プレースホルダー 2">
            <a:extLst>
              <a:ext uri="{FF2B5EF4-FFF2-40B4-BE49-F238E27FC236}">
                <a16:creationId xmlns:a16="http://schemas.microsoft.com/office/drawing/2014/main" id="{F8C6FE60-4F6A-47A5-4CB6-E04566230488}"/>
              </a:ext>
            </a:extLst>
          </p:cNvPr>
          <p:cNvSpPr>
            <a:spLocks noGrp="1"/>
          </p:cNvSpPr>
          <p:nvPr>
            <p:ph type="pic" sz="quarter" idx="34"/>
          </p:nvPr>
        </p:nvSpPr>
        <p:spPr>
          <a:xfrm>
            <a:off x="6793771" y="3886455"/>
            <a:ext cx="4881562" cy="1619250"/>
          </a:xfrm>
        </p:spPr>
        <p:txBody>
          <a:bodyPr/>
          <a:lstStyle/>
          <a:p>
            <a:endParaRPr kumimoji="1" lang="ja-JP" altLang="en-US"/>
          </a:p>
        </p:txBody>
      </p:sp>
    </p:spTree>
    <p:extLst>
      <p:ext uri="{BB962C8B-B14F-4D97-AF65-F5344CB8AC3E}">
        <p14:creationId xmlns:p14="http://schemas.microsoft.com/office/powerpoint/2010/main" val="4125362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船内写真・船内詳細">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2F847DCF-E12A-CA80-D0C9-AE7C2834707A}"/>
              </a:ext>
            </a:extLst>
          </p:cNvPr>
          <p:cNvSpPr>
            <a:spLocks noGrp="1"/>
          </p:cNvSpPr>
          <p:nvPr>
            <p:ph type="pic" sz="quarter" idx="10"/>
          </p:nvPr>
        </p:nvSpPr>
        <p:spPr>
          <a:xfrm>
            <a:off x="0" y="0"/>
            <a:ext cx="1235413" cy="3429000"/>
          </a:xfrm>
          <a:prstGeom prst="round2SameRect">
            <a:avLst>
              <a:gd name="adj1" fmla="val 0"/>
              <a:gd name="adj2" fmla="val 0"/>
            </a:avLst>
          </a:prstGeom>
        </p:spPr>
        <p:txBody>
          <a:bodyPr/>
          <a:lstStyle/>
          <a:p>
            <a:endParaRPr kumimoji="1" lang="ko-Kore-KR" altLang="en-US"/>
          </a:p>
        </p:txBody>
      </p:sp>
      <p:pic>
        <p:nvPicPr>
          <p:cNvPr id="4" name="図 3">
            <a:extLst>
              <a:ext uri="{FF2B5EF4-FFF2-40B4-BE49-F238E27FC236}">
                <a16:creationId xmlns:a16="http://schemas.microsoft.com/office/drawing/2014/main" id="{9F4C152A-959B-4ED2-F0AA-AFD9E1789976}"/>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5" name="タイトル 4">
            <a:extLst>
              <a:ext uri="{FF2B5EF4-FFF2-40B4-BE49-F238E27FC236}">
                <a16:creationId xmlns:a16="http://schemas.microsoft.com/office/drawing/2014/main" id="{B61D206C-494C-8260-ED7F-28CB7AE5C1D7}"/>
              </a:ext>
            </a:extLst>
          </p:cNvPr>
          <p:cNvSpPr>
            <a:spLocks noGrp="1"/>
          </p:cNvSpPr>
          <p:nvPr>
            <p:ph type="title"/>
          </p:nvPr>
        </p:nvSpPr>
        <p:spPr>
          <a:xfrm>
            <a:off x="1471976" y="271906"/>
            <a:ext cx="10515600" cy="480131"/>
          </a:xfrm>
        </p:spPr>
        <p:txBody>
          <a:bodyPr vert="horz" wrap="square" lIns="91440" tIns="45720" rIns="91440" bIns="45720" rtlCol="0" anchor="ctr">
            <a:spAutoFit/>
          </a:bodyPr>
          <a:lstStyle>
            <a:lvl1pPr>
              <a:defRPr lang="ja-JP" altLang="en-US" sz="2800" b="0" i="0" spc="300" dirty="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30" name="テキスト ボックス 29">
            <a:extLst>
              <a:ext uri="{FF2B5EF4-FFF2-40B4-BE49-F238E27FC236}">
                <a16:creationId xmlns:a16="http://schemas.microsoft.com/office/drawing/2014/main" id="{D08B8E0C-1F5D-3EA2-5A5E-22931A7B5816}"/>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
        <p:nvSpPr>
          <p:cNvPr id="7" name="図プレースホルダー 2">
            <a:extLst>
              <a:ext uri="{FF2B5EF4-FFF2-40B4-BE49-F238E27FC236}">
                <a16:creationId xmlns:a16="http://schemas.microsoft.com/office/drawing/2014/main" id="{1E701294-23D2-452B-9480-84973C2F7039}"/>
              </a:ext>
            </a:extLst>
          </p:cNvPr>
          <p:cNvSpPr>
            <a:spLocks noGrp="1"/>
          </p:cNvSpPr>
          <p:nvPr>
            <p:ph type="pic" sz="quarter" idx="36"/>
          </p:nvPr>
        </p:nvSpPr>
        <p:spPr>
          <a:xfrm>
            <a:off x="2960280" y="1290638"/>
            <a:ext cx="3597275" cy="1861202"/>
          </a:xfrm>
        </p:spPr>
        <p:txBody>
          <a:bodyPr/>
          <a:lstStyle/>
          <a:p>
            <a:endParaRPr kumimoji="1" lang="ja-JP" altLang="en-US"/>
          </a:p>
        </p:txBody>
      </p:sp>
      <p:sp>
        <p:nvSpPr>
          <p:cNvPr id="8" name="図プレースホルダー 2">
            <a:extLst>
              <a:ext uri="{FF2B5EF4-FFF2-40B4-BE49-F238E27FC236}">
                <a16:creationId xmlns:a16="http://schemas.microsoft.com/office/drawing/2014/main" id="{4F9109C6-7334-416D-8FD0-9D54227A2F7E}"/>
              </a:ext>
            </a:extLst>
          </p:cNvPr>
          <p:cNvSpPr>
            <a:spLocks noGrp="1"/>
          </p:cNvSpPr>
          <p:nvPr>
            <p:ph type="pic" sz="quarter" idx="37"/>
          </p:nvPr>
        </p:nvSpPr>
        <p:spPr>
          <a:xfrm>
            <a:off x="6758532" y="1290638"/>
            <a:ext cx="3597275" cy="1861202"/>
          </a:xfrm>
        </p:spPr>
        <p:txBody>
          <a:bodyPr/>
          <a:lstStyle/>
          <a:p>
            <a:endParaRPr kumimoji="1" lang="ja-JP" altLang="en-US"/>
          </a:p>
        </p:txBody>
      </p:sp>
      <p:sp>
        <p:nvSpPr>
          <p:cNvPr id="9" name="図プレースホルダー 2">
            <a:extLst>
              <a:ext uri="{FF2B5EF4-FFF2-40B4-BE49-F238E27FC236}">
                <a16:creationId xmlns:a16="http://schemas.microsoft.com/office/drawing/2014/main" id="{3B8C2C78-0A23-ADE0-8BD8-1AC6B50C363A}"/>
              </a:ext>
            </a:extLst>
          </p:cNvPr>
          <p:cNvSpPr>
            <a:spLocks noGrp="1"/>
          </p:cNvSpPr>
          <p:nvPr>
            <p:ph type="pic" sz="quarter" idx="38"/>
          </p:nvPr>
        </p:nvSpPr>
        <p:spPr>
          <a:xfrm>
            <a:off x="2960280" y="3886455"/>
            <a:ext cx="3597275" cy="1861202"/>
          </a:xfrm>
        </p:spPr>
        <p:txBody>
          <a:bodyPr/>
          <a:lstStyle/>
          <a:p>
            <a:endParaRPr kumimoji="1" lang="ja-JP" altLang="en-US"/>
          </a:p>
        </p:txBody>
      </p:sp>
      <p:sp>
        <p:nvSpPr>
          <p:cNvPr id="10" name="図プレースホルダー 2">
            <a:extLst>
              <a:ext uri="{FF2B5EF4-FFF2-40B4-BE49-F238E27FC236}">
                <a16:creationId xmlns:a16="http://schemas.microsoft.com/office/drawing/2014/main" id="{9F567AFE-AB5D-6AC5-E1E4-326BC133BA75}"/>
              </a:ext>
            </a:extLst>
          </p:cNvPr>
          <p:cNvSpPr>
            <a:spLocks noGrp="1"/>
          </p:cNvSpPr>
          <p:nvPr>
            <p:ph type="pic" sz="quarter" idx="39"/>
          </p:nvPr>
        </p:nvSpPr>
        <p:spPr>
          <a:xfrm>
            <a:off x="6758532" y="3886455"/>
            <a:ext cx="3597275" cy="1861202"/>
          </a:xfrm>
        </p:spPr>
        <p:txBody>
          <a:bodyPr/>
          <a:lstStyle/>
          <a:p>
            <a:endParaRPr kumimoji="1" lang="ja-JP" altLang="en-US"/>
          </a:p>
        </p:txBody>
      </p:sp>
    </p:spTree>
    <p:extLst>
      <p:ext uri="{BB962C8B-B14F-4D97-AF65-F5344CB8AC3E}">
        <p14:creationId xmlns:p14="http://schemas.microsoft.com/office/powerpoint/2010/main" val="7626096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船内写真・船内詳細">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2F847DCF-E12A-CA80-D0C9-AE7C2834707A}"/>
              </a:ext>
            </a:extLst>
          </p:cNvPr>
          <p:cNvSpPr>
            <a:spLocks noGrp="1"/>
          </p:cNvSpPr>
          <p:nvPr>
            <p:ph type="pic" sz="quarter" idx="10"/>
          </p:nvPr>
        </p:nvSpPr>
        <p:spPr>
          <a:xfrm>
            <a:off x="0" y="0"/>
            <a:ext cx="1235413" cy="3429000"/>
          </a:xfrm>
          <a:prstGeom prst="round2SameRect">
            <a:avLst>
              <a:gd name="adj1" fmla="val 0"/>
              <a:gd name="adj2" fmla="val 0"/>
            </a:avLst>
          </a:prstGeom>
        </p:spPr>
        <p:txBody>
          <a:bodyPr/>
          <a:lstStyle/>
          <a:p>
            <a:endParaRPr kumimoji="1" lang="ko-Kore-KR" altLang="en-US"/>
          </a:p>
        </p:txBody>
      </p:sp>
      <p:pic>
        <p:nvPicPr>
          <p:cNvPr id="4" name="図 3">
            <a:extLst>
              <a:ext uri="{FF2B5EF4-FFF2-40B4-BE49-F238E27FC236}">
                <a16:creationId xmlns:a16="http://schemas.microsoft.com/office/drawing/2014/main" id="{9F4C152A-959B-4ED2-F0AA-AFD9E1789976}"/>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5" name="タイトル 4">
            <a:extLst>
              <a:ext uri="{FF2B5EF4-FFF2-40B4-BE49-F238E27FC236}">
                <a16:creationId xmlns:a16="http://schemas.microsoft.com/office/drawing/2014/main" id="{B61D206C-494C-8260-ED7F-28CB7AE5C1D7}"/>
              </a:ext>
            </a:extLst>
          </p:cNvPr>
          <p:cNvSpPr>
            <a:spLocks noGrp="1"/>
          </p:cNvSpPr>
          <p:nvPr>
            <p:ph type="title"/>
          </p:nvPr>
        </p:nvSpPr>
        <p:spPr>
          <a:xfrm>
            <a:off x="1471976" y="271906"/>
            <a:ext cx="10515600" cy="480131"/>
          </a:xfrm>
        </p:spPr>
        <p:txBody>
          <a:bodyPr vert="horz" wrap="square" lIns="91440" tIns="45720" rIns="91440" bIns="45720" rtlCol="0" anchor="ctr">
            <a:spAutoFit/>
          </a:bodyPr>
          <a:lstStyle>
            <a:lvl1pPr>
              <a:defRPr lang="ja-JP" altLang="en-US" sz="2800" b="0" i="0" spc="300" dirty="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30" name="テキスト ボックス 29">
            <a:extLst>
              <a:ext uri="{FF2B5EF4-FFF2-40B4-BE49-F238E27FC236}">
                <a16:creationId xmlns:a16="http://schemas.microsoft.com/office/drawing/2014/main" id="{D08B8E0C-1F5D-3EA2-5A5E-22931A7B5816}"/>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
        <p:nvSpPr>
          <p:cNvPr id="9" name="図プレースホルダー 2">
            <a:extLst>
              <a:ext uri="{FF2B5EF4-FFF2-40B4-BE49-F238E27FC236}">
                <a16:creationId xmlns:a16="http://schemas.microsoft.com/office/drawing/2014/main" id="{30B19B25-D9C4-C98E-CE70-88E14E584BB5}"/>
              </a:ext>
            </a:extLst>
          </p:cNvPr>
          <p:cNvSpPr>
            <a:spLocks noGrp="1"/>
          </p:cNvSpPr>
          <p:nvPr>
            <p:ph type="pic" sz="quarter" idx="19"/>
          </p:nvPr>
        </p:nvSpPr>
        <p:spPr>
          <a:xfrm>
            <a:off x="1573213" y="1290638"/>
            <a:ext cx="3216275" cy="1620837"/>
          </a:xfrm>
        </p:spPr>
        <p:txBody>
          <a:bodyPr/>
          <a:lstStyle/>
          <a:p>
            <a:endParaRPr kumimoji="1" lang="ja-JP" altLang="en-US"/>
          </a:p>
        </p:txBody>
      </p:sp>
      <p:sp>
        <p:nvSpPr>
          <p:cNvPr id="10" name="図プレースホルダー 2">
            <a:extLst>
              <a:ext uri="{FF2B5EF4-FFF2-40B4-BE49-F238E27FC236}">
                <a16:creationId xmlns:a16="http://schemas.microsoft.com/office/drawing/2014/main" id="{0FFFC3EE-DD6B-C460-8DE1-E7E29E2159C9}"/>
              </a:ext>
            </a:extLst>
          </p:cNvPr>
          <p:cNvSpPr>
            <a:spLocks noGrp="1"/>
          </p:cNvSpPr>
          <p:nvPr>
            <p:ph type="pic" sz="quarter" idx="20"/>
          </p:nvPr>
        </p:nvSpPr>
        <p:spPr>
          <a:xfrm>
            <a:off x="5092355" y="1290638"/>
            <a:ext cx="3216275" cy="1620837"/>
          </a:xfrm>
        </p:spPr>
        <p:txBody>
          <a:bodyPr/>
          <a:lstStyle/>
          <a:p>
            <a:endParaRPr kumimoji="1" lang="ja-JP" altLang="en-US"/>
          </a:p>
        </p:txBody>
      </p:sp>
      <p:sp>
        <p:nvSpPr>
          <p:cNvPr id="11" name="図プレースホルダー 2">
            <a:extLst>
              <a:ext uri="{FF2B5EF4-FFF2-40B4-BE49-F238E27FC236}">
                <a16:creationId xmlns:a16="http://schemas.microsoft.com/office/drawing/2014/main" id="{7B6EEEBD-9A5B-E882-C4BF-1A3C60EDFCEE}"/>
              </a:ext>
            </a:extLst>
          </p:cNvPr>
          <p:cNvSpPr>
            <a:spLocks noGrp="1"/>
          </p:cNvSpPr>
          <p:nvPr>
            <p:ph type="pic" sz="quarter" idx="21"/>
          </p:nvPr>
        </p:nvSpPr>
        <p:spPr>
          <a:xfrm>
            <a:off x="8611496" y="1290638"/>
            <a:ext cx="3216275" cy="1620837"/>
          </a:xfrm>
        </p:spPr>
        <p:txBody>
          <a:bodyPr/>
          <a:lstStyle/>
          <a:p>
            <a:endParaRPr kumimoji="1" lang="ja-JP" altLang="en-US"/>
          </a:p>
        </p:txBody>
      </p:sp>
      <p:sp>
        <p:nvSpPr>
          <p:cNvPr id="15" name="図プレースホルダー 2">
            <a:extLst>
              <a:ext uri="{FF2B5EF4-FFF2-40B4-BE49-F238E27FC236}">
                <a16:creationId xmlns:a16="http://schemas.microsoft.com/office/drawing/2014/main" id="{BF7F3977-FEB3-C0BC-52F4-D35103C4B6FC}"/>
              </a:ext>
            </a:extLst>
          </p:cNvPr>
          <p:cNvSpPr>
            <a:spLocks noGrp="1"/>
          </p:cNvSpPr>
          <p:nvPr>
            <p:ph type="pic" sz="quarter" idx="22"/>
          </p:nvPr>
        </p:nvSpPr>
        <p:spPr>
          <a:xfrm>
            <a:off x="1573213" y="3878350"/>
            <a:ext cx="3216275" cy="1620837"/>
          </a:xfrm>
        </p:spPr>
        <p:txBody>
          <a:bodyPr/>
          <a:lstStyle/>
          <a:p>
            <a:endParaRPr kumimoji="1" lang="ja-JP" altLang="en-US"/>
          </a:p>
        </p:txBody>
      </p:sp>
      <p:sp>
        <p:nvSpPr>
          <p:cNvPr id="16" name="図プレースホルダー 2">
            <a:extLst>
              <a:ext uri="{FF2B5EF4-FFF2-40B4-BE49-F238E27FC236}">
                <a16:creationId xmlns:a16="http://schemas.microsoft.com/office/drawing/2014/main" id="{ED69DFAA-BCB6-4B44-B896-9FED8749DAE3}"/>
              </a:ext>
            </a:extLst>
          </p:cNvPr>
          <p:cNvSpPr>
            <a:spLocks noGrp="1"/>
          </p:cNvSpPr>
          <p:nvPr>
            <p:ph type="pic" sz="quarter" idx="23"/>
          </p:nvPr>
        </p:nvSpPr>
        <p:spPr>
          <a:xfrm>
            <a:off x="5092355" y="3878350"/>
            <a:ext cx="3216275" cy="1620837"/>
          </a:xfrm>
        </p:spPr>
        <p:txBody>
          <a:bodyPr/>
          <a:lstStyle/>
          <a:p>
            <a:endParaRPr kumimoji="1" lang="ja-JP" altLang="en-US"/>
          </a:p>
        </p:txBody>
      </p:sp>
      <p:sp>
        <p:nvSpPr>
          <p:cNvPr id="17" name="図プレースホルダー 2">
            <a:extLst>
              <a:ext uri="{FF2B5EF4-FFF2-40B4-BE49-F238E27FC236}">
                <a16:creationId xmlns:a16="http://schemas.microsoft.com/office/drawing/2014/main" id="{C6DF67BB-F9E5-9527-14EA-F224B41781E5}"/>
              </a:ext>
            </a:extLst>
          </p:cNvPr>
          <p:cNvSpPr>
            <a:spLocks noGrp="1"/>
          </p:cNvSpPr>
          <p:nvPr>
            <p:ph type="pic" sz="quarter" idx="24"/>
          </p:nvPr>
        </p:nvSpPr>
        <p:spPr>
          <a:xfrm>
            <a:off x="8611496" y="3878350"/>
            <a:ext cx="3216275" cy="1620837"/>
          </a:xfrm>
        </p:spPr>
        <p:txBody>
          <a:bodyPr/>
          <a:lstStyle/>
          <a:p>
            <a:endParaRPr kumimoji="1" lang="ja-JP" altLang="en-US"/>
          </a:p>
        </p:txBody>
      </p:sp>
    </p:spTree>
    <p:extLst>
      <p:ext uri="{BB962C8B-B14F-4D97-AF65-F5344CB8AC3E}">
        <p14:creationId xmlns:p14="http://schemas.microsoft.com/office/powerpoint/2010/main" val="7270331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船内写真・船内詳細">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2F847DCF-E12A-CA80-D0C9-AE7C2834707A}"/>
              </a:ext>
            </a:extLst>
          </p:cNvPr>
          <p:cNvSpPr>
            <a:spLocks noGrp="1"/>
          </p:cNvSpPr>
          <p:nvPr>
            <p:ph type="pic" sz="quarter" idx="10"/>
          </p:nvPr>
        </p:nvSpPr>
        <p:spPr>
          <a:xfrm>
            <a:off x="0" y="0"/>
            <a:ext cx="1235413" cy="3429000"/>
          </a:xfrm>
          <a:prstGeom prst="round2SameRect">
            <a:avLst>
              <a:gd name="adj1" fmla="val 0"/>
              <a:gd name="adj2" fmla="val 0"/>
            </a:avLst>
          </a:prstGeom>
        </p:spPr>
        <p:txBody>
          <a:bodyPr/>
          <a:lstStyle/>
          <a:p>
            <a:endParaRPr kumimoji="1" lang="ko-Kore-KR" altLang="en-US"/>
          </a:p>
        </p:txBody>
      </p:sp>
      <p:pic>
        <p:nvPicPr>
          <p:cNvPr id="4" name="図 3">
            <a:extLst>
              <a:ext uri="{FF2B5EF4-FFF2-40B4-BE49-F238E27FC236}">
                <a16:creationId xmlns:a16="http://schemas.microsoft.com/office/drawing/2014/main" id="{9F4C152A-959B-4ED2-F0AA-AFD9E1789976}"/>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5" name="タイトル 4">
            <a:extLst>
              <a:ext uri="{FF2B5EF4-FFF2-40B4-BE49-F238E27FC236}">
                <a16:creationId xmlns:a16="http://schemas.microsoft.com/office/drawing/2014/main" id="{B61D206C-494C-8260-ED7F-28CB7AE5C1D7}"/>
              </a:ext>
            </a:extLst>
          </p:cNvPr>
          <p:cNvSpPr>
            <a:spLocks noGrp="1"/>
          </p:cNvSpPr>
          <p:nvPr>
            <p:ph type="title"/>
          </p:nvPr>
        </p:nvSpPr>
        <p:spPr>
          <a:xfrm>
            <a:off x="1471976" y="271906"/>
            <a:ext cx="10515600" cy="480131"/>
          </a:xfrm>
        </p:spPr>
        <p:txBody>
          <a:bodyPr vert="horz" wrap="square" lIns="91440" tIns="45720" rIns="91440" bIns="45720" rtlCol="0" anchor="ctr">
            <a:spAutoFit/>
          </a:bodyPr>
          <a:lstStyle>
            <a:lvl1pPr>
              <a:defRPr lang="ja-JP" altLang="en-US" sz="2800" b="0" i="0" spc="300" dirty="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30" name="テキスト ボックス 29">
            <a:extLst>
              <a:ext uri="{FF2B5EF4-FFF2-40B4-BE49-F238E27FC236}">
                <a16:creationId xmlns:a16="http://schemas.microsoft.com/office/drawing/2014/main" id="{D08B8E0C-1F5D-3EA2-5A5E-22931A7B5816}"/>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
        <p:nvSpPr>
          <p:cNvPr id="12" name="図プレースホルダー 2">
            <a:extLst>
              <a:ext uri="{FF2B5EF4-FFF2-40B4-BE49-F238E27FC236}">
                <a16:creationId xmlns:a16="http://schemas.microsoft.com/office/drawing/2014/main" id="{9D3C12DA-D637-8A81-6417-620C5B73E949}"/>
              </a:ext>
            </a:extLst>
          </p:cNvPr>
          <p:cNvSpPr>
            <a:spLocks noGrp="1"/>
          </p:cNvSpPr>
          <p:nvPr>
            <p:ph type="pic" sz="quarter" idx="25"/>
          </p:nvPr>
        </p:nvSpPr>
        <p:spPr>
          <a:xfrm>
            <a:off x="1573213" y="1290638"/>
            <a:ext cx="3216275" cy="3429000"/>
          </a:xfrm>
        </p:spPr>
        <p:txBody>
          <a:bodyPr/>
          <a:lstStyle/>
          <a:p>
            <a:endParaRPr kumimoji="1" lang="ja-JP" altLang="en-US"/>
          </a:p>
        </p:txBody>
      </p:sp>
      <p:sp>
        <p:nvSpPr>
          <p:cNvPr id="13" name="図プレースホルダー 2">
            <a:extLst>
              <a:ext uri="{FF2B5EF4-FFF2-40B4-BE49-F238E27FC236}">
                <a16:creationId xmlns:a16="http://schemas.microsoft.com/office/drawing/2014/main" id="{97EBC116-1248-8352-AB84-9A7A7296DD26}"/>
              </a:ext>
            </a:extLst>
          </p:cNvPr>
          <p:cNvSpPr>
            <a:spLocks noGrp="1"/>
          </p:cNvSpPr>
          <p:nvPr>
            <p:ph type="pic" sz="quarter" idx="26"/>
          </p:nvPr>
        </p:nvSpPr>
        <p:spPr>
          <a:xfrm>
            <a:off x="5092354" y="1290638"/>
            <a:ext cx="3216275" cy="3429000"/>
          </a:xfrm>
        </p:spPr>
        <p:txBody>
          <a:bodyPr/>
          <a:lstStyle/>
          <a:p>
            <a:endParaRPr kumimoji="1" lang="ja-JP" altLang="en-US"/>
          </a:p>
        </p:txBody>
      </p:sp>
      <p:sp>
        <p:nvSpPr>
          <p:cNvPr id="14" name="図プレースホルダー 2">
            <a:extLst>
              <a:ext uri="{FF2B5EF4-FFF2-40B4-BE49-F238E27FC236}">
                <a16:creationId xmlns:a16="http://schemas.microsoft.com/office/drawing/2014/main" id="{72A5170C-F1AD-2461-EBCE-A1E87B125163}"/>
              </a:ext>
            </a:extLst>
          </p:cNvPr>
          <p:cNvSpPr>
            <a:spLocks noGrp="1"/>
          </p:cNvSpPr>
          <p:nvPr>
            <p:ph type="pic" sz="quarter" idx="27"/>
          </p:nvPr>
        </p:nvSpPr>
        <p:spPr>
          <a:xfrm>
            <a:off x="8611495" y="1290638"/>
            <a:ext cx="3216275" cy="3429000"/>
          </a:xfrm>
        </p:spPr>
        <p:txBody>
          <a:bodyPr/>
          <a:lstStyle/>
          <a:p>
            <a:endParaRPr kumimoji="1" lang="ja-JP" altLang="en-US"/>
          </a:p>
        </p:txBody>
      </p:sp>
    </p:spTree>
    <p:extLst>
      <p:ext uri="{BB962C8B-B14F-4D97-AF65-F5344CB8AC3E}">
        <p14:creationId xmlns:p14="http://schemas.microsoft.com/office/powerpoint/2010/main" val="6556039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船内写真・船内詳細">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9F4C152A-959B-4ED2-F0AA-AFD9E1789976}"/>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5" name="タイトル 4">
            <a:extLst>
              <a:ext uri="{FF2B5EF4-FFF2-40B4-BE49-F238E27FC236}">
                <a16:creationId xmlns:a16="http://schemas.microsoft.com/office/drawing/2014/main" id="{B61D206C-494C-8260-ED7F-28CB7AE5C1D7}"/>
              </a:ext>
            </a:extLst>
          </p:cNvPr>
          <p:cNvSpPr>
            <a:spLocks noGrp="1"/>
          </p:cNvSpPr>
          <p:nvPr>
            <p:ph type="title"/>
          </p:nvPr>
        </p:nvSpPr>
        <p:spPr>
          <a:xfrm>
            <a:off x="1471976" y="271906"/>
            <a:ext cx="10515600" cy="480131"/>
          </a:xfrm>
        </p:spPr>
        <p:txBody>
          <a:bodyPr vert="horz" wrap="square" lIns="91440" tIns="45720" rIns="91440" bIns="45720" rtlCol="0" anchor="ctr">
            <a:spAutoFit/>
          </a:bodyPr>
          <a:lstStyle>
            <a:lvl1pPr>
              <a:defRPr lang="ja-JP" altLang="en-US" sz="2800" b="0" i="0" spc="300" dirty="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30" name="テキスト ボックス 29">
            <a:extLst>
              <a:ext uri="{FF2B5EF4-FFF2-40B4-BE49-F238E27FC236}">
                <a16:creationId xmlns:a16="http://schemas.microsoft.com/office/drawing/2014/main" id="{D08B8E0C-1F5D-3EA2-5A5E-22931A7B5816}"/>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Tree>
    <p:extLst>
      <p:ext uri="{BB962C8B-B14F-4D97-AF65-F5344CB8AC3E}">
        <p14:creationId xmlns:p14="http://schemas.microsoft.com/office/powerpoint/2010/main" val="12406918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船内写真・船内詳細">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2F847DCF-E12A-CA80-D0C9-AE7C2834707A}"/>
              </a:ext>
            </a:extLst>
          </p:cNvPr>
          <p:cNvSpPr>
            <a:spLocks noGrp="1"/>
          </p:cNvSpPr>
          <p:nvPr>
            <p:ph type="pic" sz="quarter" idx="10"/>
          </p:nvPr>
        </p:nvSpPr>
        <p:spPr>
          <a:xfrm>
            <a:off x="0" y="0"/>
            <a:ext cx="1235413" cy="3429000"/>
          </a:xfrm>
          <a:prstGeom prst="round2SameRect">
            <a:avLst>
              <a:gd name="adj1" fmla="val 0"/>
              <a:gd name="adj2" fmla="val 0"/>
            </a:avLst>
          </a:prstGeom>
        </p:spPr>
        <p:txBody>
          <a:bodyPr/>
          <a:lstStyle/>
          <a:p>
            <a:endParaRPr kumimoji="1" lang="ko-Kore-KR" altLang="en-US"/>
          </a:p>
        </p:txBody>
      </p:sp>
      <p:pic>
        <p:nvPicPr>
          <p:cNvPr id="4" name="図 3">
            <a:extLst>
              <a:ext uri="{FF2B5EF4-FFF2-40B4-BE49-F238E27FC236}">
                <a16:creationId xmlns:a16="http://schemas.microsoft.com/office/drawing/2014/main" id="{9F4C152A-959B-4ED2-F0AA-AFD9E1789976}"/>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5" name="タイトル 4">
            <a:extLst>
              <a:ext uri="{FF2B5EF4-FFF2-40B4-BE49-F238E27FC236}">
                <a16:creationId xmlns:a16="http://schemas.microsoft.com/office/drawing/2014/main" id="{B61D206C-494C-8260-ED7F-28CB7AE5C1D7}"/>
              </a:ext>
            </a:extLst>
          </p:cNvPr>
          <p:cNvSpPr>
            <a:spLocks noGrp="1"/>
          </p:cNvSpPr>
          <p:nvPr>
            <p:ph type="title"/>
          </p:nvPr>
        </p:nvSpPr>
        <p:spPr>
          <a:xfrm>
            <a:off x="1471976" y="271906"/>
            <a:ext cx="10515600" cy="480131"/>
          </a:xfrm>
        </p:spPr>
        <p:txBody>
          <a:bodyPr vert="horz" wrap="square" lIns="91440" tIns="45720" rIns="91440" bIns="45720" rtlCol="0" anchor="ctr">
            <a:spAutoFit/>
          </a:bodyPr>
          <a:lstStyle>
            <a:lvl1pPr>
              <a:defRPr lang="ja-JP" altLang="en-US" sz="2800" b="0" i="0" spc="30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2" name="テキスト ボックス 1">
            <a:extLst>
              <a:ext uri="{FF2B5EF4-FFF2-40B4-BE49-F238E27FC236}">
                <a16:creationId xmlns:a16="http://schemas.microsoft.com/office/drawing/2014/main" id="{A4AA93B0-8936-1713-2BD5-C96C60C24477}"/>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Tree>
    <p:extLst>
      <p:ext uri="{BB962C8B-B14F-4D97-AF65-F5344CB8AC3E}">
        <p14:creationId xmlns:p14="http://schemas.microsoft.com/office/powerpoint/2010/main" val="10851186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사용자 지정 레이아웃">
    <p:spTree>
      <p:nvGrpSpPr>
        <p:cNvPr id="1" name=""/>
        <p:cNvGrpSpPr/>
        <p:nvPr/>
      </p:nvGrpSpPr>
      <p:grpSpPr>
        <a:xfrm>
          <a:off x="0" y="0"/>
          <a:ext cx="0" cy="0"/>
          <a:chOff x="0" y="0"/>
          <a:chExt cx="0" cy="0"/>
        </a:xfrm>
      </p:grpSpPr>
      <p:sp>
        <p:nvSpPr>
          <p:cNvPr id="9" name="그림 개체 틀 8">
            <a:extLst>
              <a:ext uri="{FF2B5EF4-FFF2-40B4-BE49-F238E27FC236}">
                <a16:creationId xmlns:a16="http://schemas.microsoft.com/office/drawing/2014/main" id="{0B52E4FA-2500-94B1-EB63-F30CEE93ED5D}"/>
              </a:ext>
            </a:extLst>
          </p:cNvPr>
          <p:cNvSpPr>
            <a:spLocks noGrp="1"/>
          </p:cNvSpPr>
          <p:nvPr>
            <p:ph type="pic" sz="quarter" idx="11"/>
          </p:nvPr>
        </p:nvSpPr>
        <p:spPr>
          <a:xfrm>
            <a:off x="1" y="0"/>
            <a:ext cx="4567902" cy="6858000"/>
          </a:xfrm>
        </p:spPr>
        <p:txBody>
          <a:bodyPr/>
          <a:lstStyle/>
          <a:p>
            <a:endParaRPr kumimoji="1" lang="ko-Kore-KR" altLang="en-US"/>
          </a:p>
        </p:txBody>
      </p:sp>
      <p:sp>
        <p:nvSpPr>
          <p:cNvPr id="7" name="그림 개체 틀 6">
            <a:extLst>
              <a:ext uri="{FF2B5EF4-FFF2-40B4-BE49-F238E27FC236}">
                <a16:creationId xmlns:a16="http://schemas.microsoft.com/office/drawing/2014/main" id="{F8173288-8FB7-5ADB-B60B-EBE6A1A59A53}"/>
              </a:ext>
            </a:extLst>
          </p:cNvPr>
          <p:cNvSpPr>
            <a:spLocks noGrp="1"/>
          </p:cNvSpPr>
          <p:nvPr>
            <p:ph type="pic" sz="quarter" idx="10"/>
          </p:nvPr>
        </p:nvSpPr>
        <p:spPr>
          <a:xfrm>
            <a:off x="2638370" y="2043316"/>
            <a:ext cx="3859065" cy="4814684"/>
          </a:xfrm>
          <a:prstGeom prst="round2SameRect">
            <a:avLst/>
          </a:prstGeom>
        </p:spPr>
        <p:txBody>
          <a:bodyPr/>
          <a:lstStyle/>
          <a:p>
            <a:endParaRPr kumimoji="1" lang="ko-Kore-KR" altLang="en-US"/>
          </a:p>
        </p:txBody>
      </p:sp>
    </p:spTree>
    <p:extLst>
      <p:ext uri="{BB962C8B-B14F-4D97-AF65-F5344CB8AC3E}">
        <p14:creationId xmlns:p14="http://schemas.microsoft.com/office/powerpoint/2010/main" val="37841847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사용자 지정 레이아웃">
    <p:spTree>
      <p:nvGrpSpPr>
        <p:cNvPr id="1" name=""/>
        <p:cNvGrpSpPr/>
        <p:nvPr/>
      </p:nvGrpSpPr>
      <p:grpSpPr>
        <a:xfrm>
          <a:off x="0" y="0"/>
          <a:ext cx="0" cy="0"/>
          <a:chOff x="0" y="0"/>
          <a:chExt cx="0" cy="0"/>
        </a:xfrm>
      </p:grpSpPr>
      <p:sp>
        <p:nvSpPr>
          <p:cNvPr id="7" name="그림 개체 틀 6">
            <a:extLst>
              <a:ext uri="{FF2B5EF4-FFF2-40B4-BE49-F238E27FC236}">
                <a16:creationId xmlns:a16="http://schemas.microsoft.com/office/drawing/2014/main" id="{F8173288-8FB7-5ADB-B60B-EBE6A1A59A53}"/>
              </a:ext>
            </a:extLst>
          </p:cNvPr>
          <p:cNvSpPr>
            <a:spLocks noGrp="1"/>
          </p:cNvSpPr>
          <p:nvPr>
            <p:ph type="pic" sz="quarter" idx="10"/>
          </p:nvPr>
        </p:nvSpPr>
        <p:spPr>
          <a:xfrm>
            <a:off x="-1028107" y="2043316"/>
            <a:ext cx="3859065" cy="4814684"/>
          </a:xfrm>
          <a:prstGeom prst="round2SameRect">
            <a:avLst/>
          </a:prstGeom>
        </p:spPr>
        <p:txBody>
          <a:bodyPr/>
          <a:lstStyle/>
          <a:p>
            <a:endParaRPr kumimoji="1" lang="ko-Kore-KR" altLang="en-US"/>
          </a:p>
        </p:txBody>
      </p:sp>
    </p:spTree>
    <p:extLst>
      <p:ext uri="{BB962C8B-B14F-4D97-AF65-F5344CB8AC3E}">
        <p14:creationId xmlns:p14="http://schemas.microsoft.com/office/powerpoint/2010/main" val="33584552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사용자 지정 레이아웃">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15B988AF-D58E-E843-663B-977BA420FD38}"/>
              </a:ext>
            </a:extLst>
          </p:cNvPr>
          <p:cNvSpPr>
            <a:spLocks noGrp="1"/>
          </p:cNvSpPr>
          <p:nvPr>
            <p:ph type="pic" sz="quarter" idx="10"/>
          </p:nvPr>
        </p:nvSpPr>
        <p:spPr>
          <a:xfrm>
            <a:off x="1082751" y="3285461"/>
            <a:ext cx="10026501" cy="3572540"/>
          </a:xfrm>
          <a:prstGeom prst="round2SameRect">
            <a:avLst/>
          </a:prstGeom>
        </p:spPr>
        <p:txBody>
          <a:bodyPr/>
          <a:lstStyle/>
          <a:p>
            <a:endParaRPr kumimoji="1" lang="ko-Kore-KR" altLang="en-US"/>
          </a:p>
        </p:txBody>
      </p:sp>
    </p:spTree>
    <p:extLst>
      <p:ext uri="{BB962C8B-B14F-4D97-AF65-F5344CB8AC3E}">
        <p14:creationId xmlns:p14="http://schemas.microsoft.com/office/powerpoint/2010/main" val="9605302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表紙">
    <p:spTree>
      <p:nvGrpSpPr>
        <p:cNvPr id="1" name=""/>
        <p:cNvGrpSpPr/>
        <p:nvPr/>
      </p:nvGrpSpPr>
      <p:grpSpPr>
        <a:xfrm>
          <a:off x="0" y="0"/>
          <a:ext cx="0" cy="0"/>
          <a:chOff x="0" y="0"/>
          <a:chExt cx="0" cy="0"/>
        </a:xfrm>
      </p:grpSpPr>
      <p:sp>
        <p:nvSpPr>
          <p:cNvPr id="16" name="그림 개체 틀 15">
            <a:extLst>
              <a:ext uri="{FF2B5EF4-FFF2-40B4-BE49-F238E27FC236}">
                <a16:creationId xmlns:a16="http://schemas.microsoft.com/office/drawing/2014/main" id="{00425E11-3751-9757-83BC-AF30123DA71D}"/>
              </a:ext>
            </a:extLst>
          </p:cNvPr>
          <p:cNvSpPr>
            <a:spLocks noGrp="1"/>
          </p:cNvSpPr>
          <p:nvPr>
            <p:ph type="pic" sz="quarter" idx="11"/>
          </p:nvPr>
        </p:nvSpPr>
        <p:spPr>
          <a:xfrm>
            <a:off x="-2372511" y="5"/>
            <a:ext cx="10197299" cy="6859833"/>
          </a:xfrm>
          <a:custGeom>
            <a:avLst/>
            <a:gdLst>
              <a:gd name="connsiteX0" fmla="*/ 0 w 8306480"/>
              <a:gd name="connsiteY0" fmla="*/ 0 h 5587859"/>
              <a:gd name="connsiteX1" fmla="*/ 8306480 w 8306480"/>
              <a:gd name="connsiteY1" fmla="*/ 1 h 5587859"/>
              <a:gd name="connsiteX2" fmla="*/ 6943440 w 8306480"/>
              <a:gd name="connsiteY2" fmla="*/ 4528251 h 5587859"/>
              <a:gd name="connsiteX3" fmla="*/ 5089513 w 8306480"/>
              <a:gd name="connsiteY3" fmla="*/ 5524310 h 5587859"/>
              <a:gd name="connsiteX4" fmla="*/ 0 w 8306480"/>
              <a:gd name="connsiteY4" fmla="*/ 3992326 h 558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06480" h="5587859">
                <a:moveTo>
                  <a:pt x="0" y="0"/>
                </a:moveTo>
                <a:lnTo>
                  <a:pt x="8306480" y="1"/>
                </a:lnTo>
                <a:lnTo>
                  <a:pt x="6943440" y="4528251"/>
                </a:lnTo>
                <a:cubicBezTo>
                  <a:pt x="6706546" y="5315254"/>
                  <a:pt x="5876515" y="5761204"/>
                  <a:pt x="5089513" y="5524310"/>
                </a:cubicBezTo>
                <a:lnTo>
                  <a:pt x="0" y="3992326"/>
                </a:lnTo>
                <a:close/>
              </a:path>
            </a:pathLst>
          </a:custGeom>
        </p:spPr>
        <p:txBody>
          <a:bodyPr wrap="square">
            <a:noAutofit/>
          </a:bodyPr>
          <a:lstStyle/>
          <a:p>
            <a:endParaRPr kumimoji="1" lang="ko-Kore-KR" altLang="en-US"/>
          </a:p>
        </p:txBody>
      </p:sp>
      <p:sp>
        <p:nvSpPr>
          <p:cNvPr id="13" name="タイトル 12">
            <a:extLst>
              <a:ext uri="{FF2B5EF4-FFF2-40B4-BE49-F238E27FC236}">
                <a16:creationId xmlns:a16="http://schemas.microsoft.com/office/drawing/2014/main" id="{B9EB8096-167F-8C2F-B167-D899E3623947}"/>
              </a:ext>
            </a:extLst>
          </p:cNvPr>
          <p:cNvSpPr>
            <a:spLocks noGrp="1"/>
          </p:cNvSpPr>
          <p:nvPr>
            <p:ph type="title"/>
          </p:nvPr>
        </p:nvSpPr>
        <p:spPr>
          <a:xfrm>
            <a:off x="1312172" y="2947842"/>
            <a:ext cx="10515600" cy="1325563"/>
          </a:xfrm>
        </p:spPr>
        <p:txBody>
          <a:bodyPr vert="horz" lIns="91440" tIns="45720" rIns="91440" bIns="45720" rtlCol="0" anchor="ctr">
            <a:normAutofit lnSpcReduction="10000"/>
          </a:bodyPr>
          <a:lstStyle>
            <a:lvl1pPr algn="r">
              <a:defRPr lang="ja-JP" altLang="en-US" sz="4800">
                <a:solidFill>
                  <a:schemeClr val="tx1">
                    <a:lumMod val="85000"/>
                    <a:lumOff val="15000"/>
                  </a:schemeClr>
                </a:solidFill>
                <a:latin typeface="Shippori Mincho ExtraBold" panose="00000900000000000000" pitchFamily="2" charset="-128"/>
                <a:ea typeface="Shippori Mincho ExtraBold" panose="00000900000000000000" pitchFamily="2" charset="-128"/>
              </a:defRPr>
            </a:lvl1pPr>
          </a:lstStyle>
          <a:p>
            <a:pPr marL="0" lvl="0" algn="r"/>
            <a:r>
              <a:rPr kumimoji="1" lang="ja-JP" altLang="en-US" dirty="0"/>
              <a:t>マスター タイトルの書式設定</a:t>
            </a:r>
          </a:p>
        </p:txBody>
      </p:sp>
      <p:pic>
        <p:nvPicPr>
          <p:cNvPr id="2" name="図 1">
            <a:extLst>
              <a:ext uri="{FF2B5EF4-FFF2-40B4-BE49-F238E27FC236}">
                <a16:creationId xmlns:a16="http://schemas.microsoft.com/office/drawing/2014/main" id="{74C16D76-CFA2-1A40-4AC9-18066A70B7F2}"/>
              </a:ext>
            </a:extLst>
          </p:cNvPr>
          <p:cNvPicPr>
            <a:picLocks noChangeAspect="1"/>
          </p:cNvPicPr>
          <p:nvPr userDrawn="1"/>
        </p:nvPicPr>
        <p:blipFill>
          <a:blip r:embed="rId2"/>
          <a:stretch>
            <a:fillRect/>
          </a:stretch>
        </p:blipFill>
        <p:spPr>
          <a:xfrm>
            <a:off x="9819862" y="364642"/>
            <a:ext cx="2007910" cy="669304"/>
          </a:xfrm>
          <a:prstGeom prst="rect">
            <a:avLst/>
          </a:prstGeom>
        </p:spPr>
      </p:pic>
    </p:spTree>
    <p:extLst>
      <p:ext uri="{BB962C8B-B14F-4D97-AF65-F5344CB8AC3E}">
        <p14:creationId xmlns:p14="http://schemas.microsoft.com/office/powerpoint/2010/main" val="1206695208"/>
      </p:ext>
    </p:extLst>
  </p:cSld>
  <p:clrMapOvr>
    <a:masterClrMapping/>
  </p:clrMapOvr>
  <p:extLst>
    <p:ext uri="{DCECCB84-F9BA-43D5-87BE-67443E8EF086}">
      <p15:sldGuideLst xmlns:p15="http://schemas.microsoft.com/office/powerpoint/2012/main">
        <p15:guide id="1" pos="4929"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사용자 지정 레이아웃">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2F847DCF-E12A-CA80-D0C9-AE7C2834707A}"/>
              </a:ext>
            </a:extLst>
          </p:cNvPr>
          <p:cNvSpPr>
            <a:spLocks noGrp="1"/>
          </p:cNvSpPr>
          <p:nvPr>
            <p:ph type="pic" sz="quarter" idx="10"/>
          </p:nvPr>
        </p:nvSpPr>
        <p:spPr>
          <a:xfrm>
            <a:off x="-344546" y="154172"/>
            <a:ext cx="2111780" cy="3274828"/>
          </a:xfrm>
          <a:prstGeom prst="round2SameRect">
            <a:avLst/>
          </a:prstGeom>
        </p:spPr>
        <p:txBody>
          <a:bodyPr/>
          <a:lstStyle/>
          <a:p>
            <a:endParaRPr kumimoji="1" lang="ko-Kore-KR" altLang="en-US"/>
          </a:p>
        </p:txBody>
      </p:sp>
    </p:spTree>
    <p:extLst>
      <p:ext uri="{BB962C8B-B14F-4D97-AF65-F5344CB8AC3E}">
        <p14:creationId xmlns:p14="http://schemas.microsoft.com/office/powerpoint/2010/main" val="37432682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사용자 지정 레이아웃">
    <p:spTree>
      <p:nvGrpSpPr>
        <p:cNvPr id="1" name=""/>
        <p:cNvGrpSpPr/>
        <p:nvPr/>
      </p:nvGrpSpPr>
      <p:grpSpPr>
        <a:xfrm>
          <a:off x="0" y="0"/>
          <a:ext cx="0" cy="0"/>
          <a:chOff x="0" y="0"/>
          <a:chExt cx="0" cy="0"/>
        </a:xfrm>
      </p:grpSpPr>
      <p:sp>
        <p:nvSpPr>
          <p:cNvPr id="13" name="그림 개체 틀 12">
            <a:extLst>
              <a:ext uri="{FF2B5EF4-FFF2-40B4-BE49-F238E27FC236}">
                <a16:creationId xmlns:a16="http://schemas.microsoft.com/office/drawing/2014/main" id="{80D62BB3-2AE7-D467-1CC3-72ACB5EB8B89}"/>
              </a:ext>
            </a:extLst>
          </p:cNvPr>
          <p:cNvSpPr>
            <a:spLocks noGrp="1"/>
          </p:cNvSpPr>
          <p:nvPr>
            <p:ph type="pic" sz="quarter" idx="11"/>
          </p:nvPr>
        </p:nvSpPr>
        <p:spPr>
          <a:xfrm>
            <a:off x="6096000" y="646592"/>
            <a:ext cx="8700094" cy="6211408"/>
          </a:xfrm>
          <a:custGeom>
            <a:avLst/>
            <a:gdLst>
              <a:gd name="connsiteX0" fmla="*/ 8700094 w 8700094"/>
              <a:gd name="connsiteY0" fmla="*/ 0 h 5564816"/>
              <a:gd name="connsiteX1" fmla="*/ 8700094 w 8700094"/>
              <a:gd name="connsiteY1" fmla="*/ 5564816 h 5564816"/>
              <a:gd name="connsiteX2" fmla="*/ 485918 w 8700094"/>
              <a:gd name="connsiteY2" fmla="*/ 5564816 h 5564816"/>
              <a:gd name="connsiteX3" fmla="*/ 10916 w 8700094"/>
              <a:gd name="connsiteY3" fmla="*/ 2307962 h 5564816"/>
              <a:gd name="connsiteX4" fmla="*/ 881298 w 8700094"/>
              <a:gd name="connsiteY4" fmla="*/ 1140347 h 5564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0094" h="5564816">
                <a:moveTo>
                  <a:pt x="8700094" y="0"/>
                </a:moveTo>
                <a:lnTo>
                  <a:pt x="8700094" y="5564816"/>
                </a:lnTo>
                <a:lnTo>
                  <a:pt x="485918" y="5564816"/>
                </a:lnTo>
                <a:lnTo>
                  <a:pt x="10916" y="2307962"/>
                </a:lnTo>
                <a:cubicBezTo>
                  <a:pt x="-71163" y="1745185"/>
                  <a:pt x="318520" y="1222426"/>
                  <a:pt x="881298" y="1140347"/>
                </a:cubicBezTo>
                <a:close/>
              </a:path>
            </a:pathLst>
          </a:custGeom>
        </p:spPr>
        <p:txBody>
          <a:bodyPr wrap="square">
            <a:noAutofit/>
          </a:bodyPr>
          <a:lstStyle/>
          <a:p>
            <a:endParaRPr kumimoji="1" lang="ko-Kore-KR" altLang="en-US"/>
          </a:p>
        </p:txBody>
      </p:sp>
    </p:spTree>
    <p:extLst>
      <p:ext uri="{BB962C8B-B14F-4D97-AF65-F5344CB8AC3E}">
        <p14:creationId xmlns:p14="http://schemas.microsoft.com/office/powerpoint/2010/main" val="16967086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사용자 지정 레이아웃">
    <p:spTree>
      <p:nvGrpSpPr>
        <p:cNvPr id="1" name=""/>
        <p:cNvGrpSpPr/>
        <p:nvPr/>
      </p:nvGrpSpPr>
      <p:grpSpPr>
        <a:xfrm>
          <a:off x="0" y="0"/>
          <a:ext cx="0" cy="0"/>
          <a:chOff x="0" y="0"/>
          <a:chExt cx="0" cy="0"/>
        </a:xfrm>
      </p:grpSpPr>
      <p:sp>
        <p:nvSpPr>
          <p:cNvPr id="13" name="그림 개체 틀 12">
            <a:extLst>
              <a:ext uri="{FF2B5EF4-FFF2-40B4-BE49-F238E27FC236}">
                <a16:creationId xmlns:a16="http://schemas.microsoft.com/office/drawing/2014/main" id="{80D62BB3-2AE7-D467-1CC3-72ACB5EB8B89}"/>
              </a:ext>
            </a:extLst>
          </p:cNvPr>
          <p:cNvSpPr>
            <a:spLocks noGrp="1"/>
          </p:cNvSpPr>
          <p:nvPr>
            <p:ph type="pic" sz="quarter" idx="11"/>
          </p:nvPr>
        </p:nvSpPr>
        <p:spPr>
          <a:xfrm>
            <a:off x="6096000" y="646592"/>
            <a:ext cx="8700094" cy="6211408"/>
          </a:xfrm>
          <a:custGeom>
            <a:avLst/>
            <a:gdLst>
              <a:gd name="connsiteX0" fmla="*/ 8700094 w 8700094"/>
              <a:gd name="connsiteY0" fmla="*/ 0 h 5564816"/>
              <a:gd name="connsiteX1" fmla="*/ 8700094 w 8700094"/>
              <a:gd name="connsiteY1" fmla="*/ 5564816 h 5564816"/>
              <a:gd name="connsiteX2" fmla="*/ 485918 w 8700094"/>
              <a:gd name="connsiteY2" fmla="*/ 5564816 h 5564816"/>
              <a:gd name="connsiteX3" fmla="*/ 10916 w 8700094"/>
              <a:gd name="connsiteY3" fmla="*/ 2307962 h 5564816"/>
              <a:gd name="connsiteX4" fmla="*/ 881298 w 8700094"/>
              <a:gd name="connsiteY4" fmla="*/ 1140347 h 5564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0094" h="5564816">
                <a:moveTo>
                  <a:pt x="8700094" y="0"/>
                </a:moveTo>
                <a:lnTo>
                  <a:pt x="8700094" y="5564816"/>
                </a:lnTo>
                <a:lnTo>
                  <a:pt x="485918" y="5564816"/>
                </a:lnTo>
                <a:lnTo>
                  <a:pt x="10916" y="2307962"/>
                </a:lnTo>
                <a:cubicBezTo>
                  <a:pt x="-71163" y="1745185"/>
                  <a:pt x="318520" y="1222426"/>
                  <a:pt x="881298" y="1140347"/>
                </a:cubicBezTo>
                <a:close/>
              </a:path>
            </a:pathLst>
          </a:custGeom>
        </p:spPr>
        <p:txBody>
          <a:bodyPr wrap="square">
            <a:noAutofit/>
          </a:bodyPr>
          <a:lstStyle/>
          <a:p>
            <a:endParaRPr kumimoji="1" lang="ko-Kore-KR" altLang="en-US"/>
          </a:p>
        </p:txBody>
      </p:sp>
      <p:pic>
        <p:nvPicPr>
          <p:cNvPr id="2" name="図 1">
            <a:extLst>
              <a:ext uri="{FF2B5EF4-FFF2-40B4-BE49-F238E27FC236}">
                <a16:creationId xmlns:a16="http://schemas.microsoft.com/office/drawing/2014/main" id="{394A55DD-FC48-7B9E-4121-A6B92B9AE9AA}"/>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3" name="タイトル 2">
            <a:extLst>
              <a:ext uri="{FF2B5EF4-FFF2-40B4-BE49-F238E27FC236}">
                <a16:creationId xmlns:a16="http://schemas.microsoft.com/office/drawing/2014/main" id="{C984567D-55F8-0DD5-9AF4-9FD5C552A412}"/>
              </a:ext>
            </a:extLst>
          </p:cNvPr>
          <p:cNvSpPr>
            <a:spLocks noGrp="1"/>
          </p:cNvSpPr>
          <p:nvPr>
            <p:ph type="title"/>
          </p:nvPr>
        </p:nvSpPr>
        <p:spPr>
          <a:xfrm>
            <a:off x="364229" y="456813"/>
            <a:ext cx="10054094" cy="480131"/>
          </a:xfrm>
        </p:spPr>
        <p:txBody>
          <a:bodyPr vert="horz" wrap="square" lIns="91440" tIns="45720" rIns="91440" bIns="45720" rtlCol="0" anchor="ctr">
            <a:spAutoFit/>
          </a:bodyPr>
          <a:lstStyle>
            <a:lvl1pPr>
              <a:defRPr lang="ja-JP" altLang="en-US" sz="2800" b="1" i="0" spc="300">
                <a:solidFill>
                  <a:srgbClr val="153F9A"/>
                </a:solidFill>
                <a:effectLst/>
                <a:latin typeface="Noto Serif JP" panose="020B0600070205080204" charset="-128"/>
                <a:ea typeface="Noto Serif JP" panose="020B0600070205080204" charset="-128"/>
                <a:cs typeface="+mn-cs"/>
              </a:defRPr>
            </a:lvl1pPr>
          </a:lstStyle>
          <a:p>
            <a:pPr lvl="0"/>
            <a:r>
              <a:rPr kumimoji="1" lang="ja-JP" altLang="en-US" dirty="0"/>
              <a:t>マスター タイトルの書式設定</a:t>
            </a:r>
          </a:p>
        </p:txBody>
      </p:sp>
    </p:spTree>
    <p:extLst>
      <p:ext uri="{BB962C8B-B14F-4D97-AF65-F5344CB8AC3E}">
        <p14:creationId xmlns:p14="http://schemas.microsoft.com/office/powerpoint/2010/main" val="40517526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29D9521-9242-0900-BA4F-B8907D03EC50}"/>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9A5BCC76-792F-5D34-89A0-A679C024D3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948B5BC3-A3D4-B1F0-39C3-0969BBBC7DC8}"/>
              </a:ext>
            </a:extLst>
          </p:cNvPr>
          <p:cNvSpPr>
            <a:spLocks noGrp="1"/>
          </p:cNvSpPr>
          <p:nvPr>
            <p:ph type="dt" sz="half" idx="10"/>
          </p:nvPr>
        </p:nvSpPr>
        <p:spPr/>
        <p:txBody>
          <a:bodyPr/>
          <a:lstStyle/>
          <a:p>
            <a:fld id="{283A4019-6C47-4179-9915-B9C40BC10C78}" type="datetimeFigureOut">
              <a:rPr kumimoji="1" lang="ja-JP" altLang="en-US" smtClean="0"/>
              <a:t>2024/7/2</a:t>
            </a:fld>
            <a:endParaRPr kumimoji="1" lang="ja-JP" altLang="en-US"/>
          </a:p>
        </p:txBody>
      </p:sp>
      <p:sp>
        <p:nvSpPr>
          <p:cNvPr id="5" name="フッター プレースホルダー 4">
            <a:extLst>
              <a:ext uri="{FF2B5EF4-FFF2-40B4-BE49-F238E27FC236}">
                <a16:creationId xmlns:a16="http://schemas.microsoft.com/office/drawing/2014/main" id="{2933601C-518E-BEFC-5B90-71EC02505FA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453BE63-5008-0460-8ED7-6A04976885FB}"/>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32673235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A0244B8-9445-31A6-8CF0-FC3D70C6D683}"/>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81F8E1C9-5251-4835-5D8D-709A8599F9C5}"/>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9CE9FAC-173B-10B7-9A32-E1D736D014BC}"/>
              </a:ext>
            </a:extLst>
          </p:cNvPr>
          <p:cNvSpPr>
            <a:spLocks noGrp="1"/>
          </p:cNvSpPr>
          <p:nvPr>
            <p:ph type="dt" sz="half" idx="10"/>
          </p:nvPr>
        </p:nvSpPr>
        <p:spPr/>
        <p:txBody>
          <a:bodyPr/>
          <a:lstStyle/>
          <a:p>
            <a:fld id="{283A4019-6C47-4179-9915-B9C40BC10C78}" type="datetimeFigureOut">
              <a:rPr kumimoji="1" lang="ja-JP" altLang="en-US" smtClean="0"/>
              <a:t>2024/7/2</a:t>
            </a:fld>
            <a:endParaRPr kumimoji="1" lang="ja-JP" altLang="en-US"/>
          </a:p>
        </p:txBody>
      </p:sp>
      <p:sp>
        <p:nvSpPr>
          <p:cNvPr id="5" name="フッター プレースホルダー 4">
            <a:extLst>
              <a:ext uri="{FF2B5EF4-FFF2-40B4-BE49-F238E27FC236}">
                <a16:creationId xmlns:a16="http://schemas.microsoft.com/office/drawing/2014/main" id="{9EE3951E-206E-6D74-03E6-A874915DA80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A05CA01-0465-F9AB-CE9D-A12275EF44A1}"/>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8658214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A550850-91B6-CE27-A298-31F2673D5540}"/>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5861572-F721-72E9-28CB-9E0580B316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641F2C6B-17AA-7411-2BB7-73ACA0E1F93A}"/>
              </a:ext>
            </a:extLst>
          </p:cNvPr>
          <p:cNvSpPr>
            <a:spLocks noGrp="1"/>
          </p:cNvSpPr>
          <p:nvPr>
            <p:ph type="dt" sz="half" idx="10"/>
          </p:nvPr>
        </p:nvSpPr>
        <p:spPr/>
        <p:txBody>
          <a:bodyPr/>
          <a:lstStyle/>
          <a:p>
            <a:fld id="{283A4019-6C47-4179-9915-B9C40BC10C78}" type="datetimeFigureOut">
              <a:rPr kumimoji="1" lang="ja-JP" altLang="en-US" smtClean="0"/>
              <a:t>2024/7/2</a:t>
            </a:fld>
            <a:endParaRPr kumimoji="1" lang="ja-JP" altLang="en-US"/>
          </a:p>
        </p:txBody>
      </p:sp>
      <p:sp>
        <p:nvSpPr>
          <p:cNvPr id="5" name="フッター プレースホルダー 4">
            <a:extLst>
              <a:ext uri="{FF2B5EF4-FFF2-40B4-BE49-F238E27FC236}">
                <a16:creationId xmlns:a16="http://schemas.microsoft.com/office/drawing/2014/main" id="{939C0D78-B3C7-B2FA-262D-BEFC967B23E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7A94794-FB0F-BA9D-92B5-D4508F8F7251}"/>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42485955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0F54D7-E242-33E2-9B33-356B0F90107E}"/>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278688BB-696C-9602-48B2-6E3E3B507820}"/>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864C452A-3729-1C21-7473-BE1B9AEE8080}"/>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7BE2AEBA-0547-DCE2-B366-18457C1D0785}"/>
              </a:ext>
            </a:extLst>
          </p:cNvPr>
          <p:cNvSpPr>
            <a:spLocks noGrp="1"/>
          </p:cNvSpPr>
          <p:nvPr>
            <p:ph type="dt" sz="half" idx="10"/>
          </p:nvPr>
        </p:nvSpPr>
        <p:spPr/>
        <p:txBody>
          <a:bodyPr/>
          <a:lstStyle/>
          <a:p>
            <a:fld id="{283A4019-6C47-4179-9915-B9C40BC10C78}" type="datetimeFigureOut">
              <a:rPr kumimoji="1" lang="ja-JP" altLang="en-US" smtClean="0"/>
              <a:t>2024/7/2</a:t>
            </a:fld>
            <a:endParaRPr kumimoji="1" lang="ja-JP" altLang="en-US"/>
          </a:p>
        </p:txBody>
      </p:sp>
      <p:sp>
        <p:nvSpPr>
          <p:cNvPr id="6" name="フッター プレースホルダー 5">
            <a:extLst>
              <a:ext uri="{FF2B5EF4-FFF2-40B4-BE49-F238E27FC236}">
                <a16:creationId xmlns:a16="http://schemas.microsoft.com/office/drawing/2014/main" id="{5FA21CEA-AF2A-E011-A038-39FC60600E3E}"/>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4EF197A8-C2C9-6151-4997-842C875FD430}"/>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20403845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434F4A4-E865-86DD-C107-B6651C11BF60}"/>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062325F-E77A-F1D2-FBB3-2B658400B26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12D95BA5-96BE-F43A-5692-5414BE693E28}"/>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1BF0C4B3-487D-10F7-8E23-47FDC56B88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BB4A8606-7EA3-312D-5C4F-284FB357A684}"/>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EC9952F4-40CA-01EB-0845-A8D80CBF0535}"/>
              </a:ext>
            </a:extLst>
          </p:cNvPr>
          <p:cNvSpPr>
            <a:spLocks noGrp="1"/>
          </p:cNvSpPr>
          <p:nvPr>
            <p:ph type="dt" sz="half" idx="10"/>
          </p:nvPr>
        </p:nvSpPr>
        <p:spPr/>
        <p:txBody>
          <a:bodyPr/>
          <a:lstStyle/>
          <a:p>
            <a:fld id="{283A4019-6C47-4179-9915-B9C40BC10C78}" type="datetimeFigureOut">
              <a:rPr kumimoji="1" lang="ja-JP" altLang="en-US" smtClean="0"/>
              <a:t>2024/7/2</a:t>
            </a:fld>
            <a:endParaRPr kumimoji="1" lang="ja-JP" altLang="en-US"/>
          </a:p>
        </p:txBody>
      </p:sp>
      <p:sp>
        <p:nvSpPr>
          <p:cNvPr id="8" name="フッター プレースホルダー 7">
            <a:extLst>
              <a:ext uri="{FF2B5EF4-FFF2-40B4-BE49-F238E27FC236}">
                <a16:creationId xmlns:a16="http://schemas.microsoft.com/office/drawing/2014/main" id="{2A5E76FE-DD24-0F73-0094-D66B41D06988}"/>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9A981056-47F6-F5B8-8F77-AA93F3A35DC0}"/>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19007443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3703CED-1583-BD86-5957-74561B0FCC6F}"/>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9A67D652-F274-CCB4-5521-BFF9CED0B72C}"/>
              </a:ext>
            </a:extLst>
          </p:cNvPr>
          <p:cNvSpPr>
            <a:spLocks noGrp="1"/>
          </p:cNvSpPr>
          <p:nvPr>
            <p:ph type="dt" sz="half" idx="10"/>
          </p:nvPr>
        </p:nvSpPr>
        <p:spPr/>
        <p:txBody>
          <a:bodyPr/>
          <a:lstStyle/>
          <a:p>
            <a:fld id="{283A4019-6C47-4179-9915-B9C40BC10C78}" type="datetimeFigureOut">
              <a:rPr kumimoji="1" lang="ja-JP" altLang="en-US" smtClean="0"/>
              <a:t>2024/7/2</a:t>
            </a:fld>
            <a:endParaRPr kumimoji="1" lang="ja-JP" altLang="en-US"/>
          </a:p>
        </p:txBody>
      </p:sp>
      <p:sp>
        <p:nvSpPr>
          <p:cNvPr id="4" name="フッター プレースホルダー 3">
            <a:extLst>
              <a:ext uri="{FF2B5EF4-FFF2-40B4-BE49-F238E27FC236}">
                <a16:creationId xmlns:a16="http://schemas.microsoft.com/office/drawing/2014/main" id="{ECDAA714-3B30-47FA-7638-E537B45E2793}"/>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B6A64CDF-B690-1BC8-F713-0A9C0011113E}"/>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41986702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6A1B21ED-A0D6-B5E9-7196-A5F3D3D643BE}"/>
              </a:ext>
            </a:extLst>
          </p:cNvPr>
          <p:cNvSpPr>
            <a:spLocks noGrp="1"/>
          </p:cNvSpPr>
          <p:nvPr>
            <p:ph type="dt" sz="half" idx="10"/>
          </p:nvPr>
        </p:nvSpPr>
        <p:spPr/>
        <p:txBody>
          <a:bodyPr/>
          <a:lstStyle/>
          <a:p>
            <a:fld id="{283A4019-6C47-4179-9915-B9C40BC10C78}" type="datetimeFigureOut">
              <a:rPr kumimoji="1" lang="ja-JP" altLang="en-US" smtClean="0"/>
              <a:t>2024/7/2</a:t>
            </a:fld>
            <a:endParaRPr kumimoji="1" lang="ja-JP" altLang="en-US"/>
          </a:p>
        </p:txBody>
      </p:sp>
      <p:sp>
        <p:nvSpPr>
          <p:cNvPr id="3" name="フッター プレースホルダー 2">
            <a:extLst>
              <a:ext uri="{FF2B5EF4-FFF2-40B4-BE49-F238E27FC236}">
                <a16:creationId xmlns:a16="http://schemas.microsoft.com/office/drawing/2014/main" id="{622EB9BE-769D-650E-BB08-8744E1C98D1A}"/>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1C013E37-0E6C-5BAF-897E-1F5AB990A956}"/>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39568577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中扉">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28A970FD-3D50-60BE-1773-45548D094C1F}"/>
              </a:ext>
            </a:extLst>
          </p:cNvPr>
          <p:cNvSpPr>
            <a:spLocks noGrp="1"/>
          </p:cNvSpPr>
          <p:nvPr>
            <p:ph type="title"/>
          </p:nvPr>
        </p:nvSpPr>
        <p:spPr>
          <a:xfrm>
            <a:off x="5638801" y="4990437"/>
            <a:ext cx="5993360" cy="830967"/>
          </a:xfrm>
        </p:spPr>
        <p:txBody>
          <a:bodyPr vert="horz" lIns="91440" tIns="45720" rIns="91440" bIns="45720" rtlCol="0" anchor="b">
            <a:noAutofit/>
          </a:bodyPr>
          <a:lstStyle>
            <a:lvl1pPr algn="r">
              <a:defRPr kumimoji="1" lang="ja-JP" altLang="en-US" sz="4800">
                <a:solidFill>
                  <a:srgbClr val="063666"/>
                </a:solidFill>
                <a:latin typeface="Shippori Mincho ExtraBold" panose="00000900000000000000" pitchFamily="2" charset="-128"/>
                <a:ea typeface="Shippori Mincho ExtraBold" panose="00000900000000000000" pitchFamily="2" charset="-128"/>
              </a:defRPr>
            </a:lvl1pPr>
          </a:lstStyle>
          <a:p>
            <a:pPr marL="0" lvl="0" algn="r" defTabSz="914400"/>
            <a:r>
              <a:rPr kumimoji="1" lang="ja-JP" altLang="en-US" dirty="0"/>
              <a:t>マスター タイトルの書式設定</a:t>
            </a:r>
          </a:p>
        </p:txBody>
      </p:sp>
      <p:sp>
        <p:nvSpPr>
          <p:cNvPr id="8" name="テキスト プレースホルダー 7">
            <a:extLst>
              <a:ext uri="{FF2B5EF4-FFF2-40B4-BE49-F238E27FC236}">
                <a16:creationId xmlns:a16="http://schemas.microsoft.com/office/drawing/2014/main" id="{8C9E5C05-69E1-9AC1-A1EC-498637AF2FB0}"/>
              </a:ext>
            </a:extLst>
          </p:cNvPr>
          <p:cNvSpPr>
            <a:spLocks noGrp="1"/>
          </p:cNvSpPr>
          <p:nvPr>
            <p:ph type="body" sz="quarter" idx="12"/>
          </p:nvPr>
        </p:nvSpPr>
        <p:spPr>
          <a:xfrm>
            <a:off x="6853645" y="5872312"/>
            <a:ext cx="4778515" cy="286232"/>
          </a:xfrm>
          <a:noFill/>
        </p:spPr>
        <p:txBody>
          <a:bodyPr wrap="square">
            <a:spAutoFit/>
          </a:bodyPr>
          <a:lstStyle>
            <a:lvl1pPr marL="0" indent="0">
              <a:buFontTx/>
              <a:buNone/>
              <a:defRPr lang="ja-JP" altLang="en-US" sz="1400" b="1" i="0" spc="300" smtClean="0">
                <a:solidFill>
                  <a:schemeClr val="tx1">
                    <a:lumMod val="85000"/>
                    <a:lumOff val="15000"/>
                  </a:schemeClr>
                </a:solidFill>
                <a:effectLst/>
                <a:latin typeface="+mn-ea"/>
                <a:ea typeface="+mn-ea"/>
              </a:defRPr>
            </a:lvl1pPr>
            <a:lvl2pPr>
              <a:defRPr lang="ja-JP" altLang="en-US" sz="1800" smtClean="0">
                <a:latin typeface="+mn-lt"/>
              </a:defRPr>
            </a:lvl2pPr>
            <a:lvl3pPr>
              <a:defRPr lang="ja-JP" altLang="en-US" sz="1800" smtClean="0">
                <a:latin typeface="+mn-lt"/>
              </a:defRPr>
            </a:lvl3pPr>
            <a:lvl4pPr>
              <a:defRPr lang="ja-JP" altLang="en-US" sz="1800" smtClean="0">
                <a:latin typeface="+mn-lt"/>
              </a:defRPr>
            </a:lvl4pPr>
            <a:lvl5pPr>
              <a:defRPr lang="ja-JP" altLang="en-US" sz="1800">
                <a:latin typeface="+mn-lt"/>
              </a:defRPr>
            </a:lvl5pPr>
          </a:lstStyle>
          <a:p>
            <a:pPr marL="0" lvl="0" algn="r" defTabSz="914400" fontAlgn="base"/>
            <a:r>
              <a:rPr kumimoji="1" lang="ja-JP" altLang="en-US" dirty="0"/>
              <a:t>マスター テキストの書式設定</a:t>
            </a:r>
          </a:p>
        </p:txBody>
      </p:sp>
      <p:pic>
        <p:nvPicPr>
          <p:cNvPr id="2" name="図 1">
            <a:extLst>
              <a:ext uri="{FF2B5EF4-FFF2-40B4-BE49-F238E27FC236}">
                <a16:creationId xmlns:a16="http://schemas.microsoft.com/office/drawing/2014/main" id="{74C16D76-CFA2-1A40-4AC9-18066A70B7F2}"/>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3" name="テキスト ボックス 2">
            <a:extLst>
              <a:ext uri="{FF2B5EF4-FFF2-40B4-BE49-F238E27FC236}">
                <a16:creationId xmlns:a16="http://schemas.microsoft.com/office/drawing/2014/main" id="{12E20CDA-4E02-1480-0E1E-F2A7AAD2C3D9}"/>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
        <p:nvSpPr>
          <p:cNvPr id="4" name="그림 개체 틀 8">
            <a:extLst>
              <a:ext uri="{FF2B5EF4-FFF2-40B4-BE49-F238E27FC236}">
                <a16:creationId xmlns:a16="http://schemas.microsoft.com/office/drawing/2014/main" id="{3780C843-0CF0-598D-D64C-39FBC1F66173}"/>
              </a:ext>
            </a:extLst>
          </p:cNvPr>
          <p:cNvSpPr>
            <a:spLocks noGrp="1"/>
          </p:cNvSpPr>
          <p:nvPr>
            <p:ph type="pic" sz="quarter" idx="13"/>
          </p:nvPr>
        </p:nvSpPr>
        <p:spPr>
          <a:xfrm>
            <a:off x="1" y="0"/>
            <a:ext cx="4567902" cy="6858000"/>
          </a:xfrm>
        </p:spPr>
        <p:txBody>
          <a:bodyPr/>
          <a:lstStyle/>
          <a:p>
            <a:endParaRPr kumimoji="1" lang="ko-Kore-KR" altLang="en-US"/>
          </a:p>
        </p:txBody>
      </p:sp>
      <p:sp>
        <p:nvSpPr>
          <p:cNvPr id="5" name="그림 개체 틀 6">
            <a:extLst>
              <a:ext uri="{FF2B5EF4-FFF2-40B4-BE49-F238E27FC236}">
                <a16:creationId xmlns:a16="http://schemas.microsoft.com/office/drawing/2014/main" id="{19E1F78B-58D0-A6F8-7E90-165D2039F37D}"/>
              </a:ext>
            </a:extLst>
          </p:cNvPr>
          <p:cNvSpPr>
            <a:spLocks noGrp="1"/>
          </p:cNvSpPr>
          <p:nvPr>
            <p:ph type="pic" sz="quarter" idx="10"/>
          </p:nvPr>
        </p:nvSpPr>
        <p:spPr>
          <a:xfrm>
            <a:off x="2638371" y="2043316"/>
            <a:ext cx="3859064" cy="4814684"/>
          </a:xfrm>
          <a:prstGeom prst="round2SameRect">
            <a:avLst/>
          </a:prstGeom>
        </p:spPr>
        <p:txBody>
          <a:bodyPr/>
          <a:lstStyle/>
          <a:p>
            <a:endParaRPr kumimoji="1" lang="ko-Kore-KR" altLang="en-US"/>
          </a:p>
        </p:txBody>
      </p:sp>
    </p:spTree>
    <p:extLst>
      <p:ext uri="{BB962C8B-B14F-4D97-AF65-F5344CB8AC3E}">
        <p14:creationId xmlns:p14="http://schemas.microsoft.com/office/powerpoint/2010/main" val="14039450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48FC63A-2766-F7B4-DCA4-55C70B28828B}"/>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A1649E3-33C7-27F3-C10F-E4562D0895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357F12B8-27BC-1280-CBCA-B7E419C5D6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48482722-A5B1-4918-805B-D4ED73EDF636}"/>
              </a:ext>
            </a:extLst>
          </p:cNvPr>
          <p:cNvSpPr>
            <a:spLocks noGrp="1"/>
          </p:cNvSpPr>
          <p:nvPr>
            <p:ph type="dt" sz="half" idx="10"/>
          </p:nvPr>
        </p:nvSpPr>
        <p:spPr/>
        <p:txBody>
          <a:bodyPr/>
          <a:lstStyle/>
          <a:p>
            <a:fld id="{283A4019-6C47-4179-9915-B9C40BC10C78}" type="datetimeFigureOut">
              <a:rPr kumimoji="1" lang="ja-JP" altLang="en-US" smtClean="0"/>
              <a:t>2024/7/2</a:t>
            </a:fld>
            <a:endParaRPr kumimoji="1" lang="ja-JP" altLang="en-US"/>
          </a:p>
        </p:txBody>
      </p:sp>
      <p:sp>
        <p:nvSpPr>
          <p:cNvPr id="6" name="フッター プレースホルダー 5">
            <a:extLst>
              <a:ext uri="{FF2B5EF4-FFF2-40B4-BE49-F238E27FC236}">
                <a16:creationId xmlns:a16="http://schemas.microsoft.com/office/drawing/2014/main" id="{B3D2752C-4576-C39B-5E31-FBE7ADEB102B}"/>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E9BB6C51-A748-EDF4-AF2C-C98430E9680D}"/>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22680728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665C332-BA06-30C0-EAD2-9880E6ECDEA2}"/>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90936160-18FE-3A8B-2627-91E11A9D73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23F9A54A-1829-ECEC-2F6A-5E873220B7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F6C6B7C6-8135-7BAD-3559-A36605EF281E}"/>
              </a:ext>
            </a:extLst>
          </p:cNvPr>
          <p:cNvSpPr>
            <a:spLocks noGrp="1"/>
          </p:cNvSpPr>
          <p:nvPr>
            <p:ph type="dt" sz="half" idx="10"/>
          </p:nvPr>
        </p:nvSpPr>
        <p:spPr/>
        <p:txBody>
          <a:bodyPr/>
          <a:lstStyle/>
          <a:p>
            <a:fld id="{283A4019-6C47-4179-9915-B9C40BC10C78}" type="datetimeFigureOut">
              <a:rPr kumimoji="1" lang="ja-JP" altLang="en-US" smtClean="0"/>
              <a:t>2024/7/2</a:t>
            </a:fld>
            <a:endParaRPr kumimoji="1" lang="ja-JP" altLang="en-US"/>
          </a:p>
        </p:txBody>
      </p:sp>
      <p:sp>
        <p:nvSpPr>
          <p:cNvPr id="6" name="フッター プレースホルダー 5">
            <a:extLst>
              <a:ext uri="{FF2B5EF4-FFF2-40B4-BE49-F238E27FC236}">
                <a16:creationId xmlns:a16="http://schemas.microsoft.com/office/drawing/2014/main" id="{2F61BFD6-2DF4-1E45-F1FB-588FF47EADF3}"/>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B02CCBF8-9350-7D74-4E2F-55C9800051A4}"/>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11909166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934A28A-7845-EB2D-8D59-BEC5A46582BE}"/>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DC6F9895-3B22-5535-FC16-B75F947C375C}"/>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0446121-2D52-208B-1423-6C464222DC4A}"/>
              </a:ext>
            </a:extLst>
          </p:cNvPr>
          <p:cNvSpPr>
            <a:spLocks noGrp="1"/>
          </p:cNvSpPr>
          <p:nvPr>
            <p:ph type="dt" sz="half" idx="10"/>
          </p:nvPr>
        </p:nvSpPr>
        <p:spPr/>
        <p:txBody>
          <a:bodyPr/>
          <a:lstStyle/>
          <a:p>
            <a:fld id="{283A4019-6C47-4179-9915-B9C40BC10C78}" type="datetimeFigureOut">
              <a:rPr kumimoji="1" lang="ja-JP" altLang="en-US" smtClean="0"/>
              <a:t>2024/7/2</a:t>
            </a:fld>
            <a:endParaRPr kumimoji="1" lang="ja-JP" altLang="en-US"/>
          </a:p>
        </p:txBody>
      </p:sp>
      <p:sp>
        <p:nvSpPr>
          <p:cNvPr id="5" name="フッター プレースホルダー 4">
            <a:extLst>
              <a:ext uri="{FF2B5EF4-FFF2-40B4-BE49-F238E27FC236}">
                <a16:creationId xmlns:a16="http://schemas.microsoft.com/office/drawing/2014/main" id="{612D5A58-041B-7A45-3C18-16B7F5CE8F5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BC1D483-9323-2429-4C8F-E1D2E45A4294}"/>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41619556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C885D450-78FF-4484-2B76-048E7B2A3A97}"/>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3F8476C0-7DC4-5AD9-C9B9-89EF3E1F32A9}"/>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2B97772-9CE8-5B18-B18D-A1C23E374D4D}"/>
              </a:ext>
            </a:extLst>
          </p:cNvPr>
          <p:cNvSpPr>
            <a:spLocks noGrp="1"/>
          </p:cNvSpPr>
          <p:nvPr>
            <p:ph type="dt" sz="half" idx="10"/>
          </p:nvPr>
        </p:nvSpPr>
        <p:spPr/>
        <p:txBody>
          <a:bodyPr/>
          <a:lstStyle/>
          <a:p>
            <a:fld id="{283A4019-6C47-4179-9915-B9C40BC10C78}" type="datetimeFigureOut">
              <a:rPr kumimoji="1" lang="ja-JP" altLang="en-US" smtClean="0"/>
              <a:t>2024/7/2</a:t>
            </a:fld>
            <a:endParaRPr kumimoji="1" lang="ja-JP" altLang="en-US"/>
          </a:p>
        </p:txBody>
      </p:sp>
      <p:sp>
        <p:nvSpPr>
          <p:cNvPr id="5" name="フッター プレースホルダー 4">
            <a:extLst>
              <a:ext uri="{FF2B5EF4-FFF2-40B4-BE49-F238E27FC236}">
                <a16:creationId xmlns:a16="http://schemas.microsoft.com/office/drawing/2014/main" id="{6C91AFCB-8235-78EC-1FA2-2073F82CBF2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492B64F-148A-5F22-3218-CAFB6748BE42}"/>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7437616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제목 슬라이드">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28A970FD-3D50-60BE-1773-45548D094C1F}"/>
              </a:ext>
            </a:extLst>
          </p:cNvPr>
          <p:cNvSpPr>
            <a:spLocks noGrp="1"/>
          </p:cNvSpPr>
          <p:nvPr>
            <p:ph type="title"/>
          </p:nvPr>
        </p:nvSpPr>
        <p:spPr>
          <a:xfrm>
            <a:off x="6853645" y="4990437"/>
            <a:ext cx="4974125" cy="830967"/>
          </a:xfrm>
        </p:spPr>
        <p:txBody>
          <a:bodyPr vert="horz" lIns="91440" tIns="45720" rIns="91440" bIns="45720" rtlCol="0" anchor="b">
            <a:noAutofit/>
          </a:bodyPr>
          <a:lstStyle>
            <a:lvl1pPr>
              <a:defRPr kumimoji="1" lang="ja-JP" altLang="en-US" sz="4800">
                <a:solidFill>
                  <a:srgbClr val="063666"/>
                </a:solidFill>
                <a:latin typeface="Shippori Mincho ExtraBold" panose="00000900000000000000" pitchFamily="2" charset="-128"/>
                <a:ea typeface="Shippori Mincho ExtraBold" panose="00000900000000000000" pitchFamily="2" charset="-128"/>
              </a:defRPr>
            </a:lvl1pPr>
          </a:lstStyle>
          <a:p>
            <a:pPr marL="0" lvl="0" algn="r" defTabSz="914400"/>
            <a:r>
              <a:rPr kumimoji="1" lang="ja-JP" altLang="en-US"/>
              <a:t>マスター タイトルの書式設定</a:t>
            </a:r>
          </a:p>
        </p:txBody>
      </p:sp>
      <p:sp>
        <p:nvSpPr>
          <p:cNvPr id="8" name="テキスト プレースホルダー 7">
            <a:extLst>
              <a:ext uri="{FF2B5EF4-FFF2-40B4-BE49-F238E27FC236}">
                <a16:creationId xmlns:a16="http://schemas.microsoft.com/office/drawing/2014/main" id="{8C9E5C05-69E1-9AC1-A1EC-498637AF2FB0}"/>
              </a:ext>
            </a:extLst>
          </p:cNvPr>
          <p:cNvSpPr>
            <a:spLocks noGrp="1"/>
          </p:cNvSpPr>
          <p:nvPr>
            <p:ph type="body" sz="quarter" idx="12"/>
          </p:nvPr>
        </p:nvSpPr>
        <p:spPr>
          <a:xfrm>
            <a:off x="6853645" y="5872312"/>
            <a:ext cx="4778515" cy="286232"/>
          </a:xfrm>
          <a:noFill/>
        </p:spPr>
        <p:txBody>
          <a:bodyPr wrap="square">
            <a:spAutoFit/>
          </a:bodyPr>
          <a:lstStyle>
            <a:lvl1pPr marL="0" indent="0">
              <a:buFontTx/>
              <a:buNone/>
              <a:defRPr lang="ja-JP" altLang="en-US" sz="1400" b="1" i="0" spc="300" smtClean="0">
                <a:solidFill>
                  <a:schemeClr val="tx1">
                    <a:lumMod val="85000"/>
                    <a:lumOff val="15000"/>
                  </a:schemeClr>
                </a:solidFill>
                <a:effectLst/>
                <a:latin typeface="Noto Serif JP"/>
              </a:defRPr>
            </a:lvl1pPr>
            <a:lvl2pPr>
              <a:defRPr lang="ja-JP" altLang="en-US" sz="1800" smtClean="0">
                <a:latin typeface="+mn-lt"/>
              </a:defRPr>
            </a:lvl2pPr>
            <a:lvl3pPr>
              <a:defRPr lang="ja-JP" altLang="en-US" sz="1800" smtClean="0">
                <a:latin typeface="+mn-lt"/>
              </a:defRPr>
            </a:lvl3pPr>
            <a:lvl4pPr>
              <a:defRPr lang="ja-JP" altLang="en-US" sz="1800" smtClean="0">
                <a:latin typeface="+mn-lt"/>
              </a:defRPr>
            </a:lvl4pPr>
            <a:lvl5pPr>
              <a:defRPr lang="ja-JP" altLang="en-US" sz="1800">
                <a:latin typeface="+mn-lt"/>
              </a:defRPr>
            </a:lvl5pPr>
          </a:lstStyle>
          <a:p>
            <a:pPr marL="0" lvl="0" algn="r" defTabSz="914400" fontAlgn="base"/>
            <a:r>
              <a:rPr kumimoji="1" lang="ja-JP" altLang="en-US" dirty="0"/>
              <a:t>マスター テキストの書式設定</a:t>
            </a:r>
          </a:p>
        </p:txBody>
      </p:sp>
      <p:sp>
        <p:nvSpPr>
          <p:cNvPr id="16" name="그림 개체 틀 15">
            <a:extLst>
              <a:ext uri="{FF2B5EF4-FFF2-40B4-BE49-F238E27FC236}">
                <a16:creationId xmlns:a16="http://schemas.microsoft.com/office/drawing/2014/main" id="{00425E11-3751-9757-83BC-AF30123DA71D}"/>
              </a:ext>
            </a:extLst>
          </p:cNvPr>
          <p:cNvSpPr>
            <a:spLocks noGrp="1"/>
          </p:cNvSpPr>
          <p:nvPr>
            <p:ph type="pic" sz="quarter" idx="11"/>
          </p:nvPr>
        </p:nvSpPr>
        <p:spPr>
          <a:xfrm>
            <a:off x="3" y="5"/>
            <a:ext cx="8306480" cy="5587859"/>
          </a:xfrm>
          <a:custGeom>
            <a:avLst/>
            <a:gdLst>
              <a:gd name="connsiteX0" fmla="*/ 0 w 8306480"/>
              <a:gd name="connsiteY0" fmla="*/ 0 h 5587859"/>
              <a:gd name="connsiteX1" fmla="*/ 8306480 w 8306480"/>
              <a:gd name="connsiteY1" fmla="*/ 1 h 5587859"/>
              <a:gd name="connsiteX2" fmla="*/ 6943440 w 8306480"/>
              <a:gd name="connsiteY2" fmla="*/ 4528251 h 5587859"/>
              <a:gd name="connsiteX3" fmla="*/ 5089513 w 8306480"/>
              <a:gd name="connsiteY3" fmla="*/ 5524310 h 5587859"/>
              <a:gd name="connsiteX4" fmla="*/ 0 w 8306480"/>
              <a:gd name="connsiteY4" fmla="*/ 3992326 h 558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06480" h="5587859">
                <a:moveTo>
                  <a:pt x="0" y="0"/>
                </a:moveTo>
                <a:lnTo>
                  <a:pt x="8306480" y="1"/>
                </a:lnTo>
                <a:lnTo>
                  <a:pt x="6943440" y="4528251"/>
                </a:lnTo>
                <a:cubicBezTo>
                  <a:pt x="6706546" y="5315254"/>
                  <a:pt x="5876515" y="5761204"/>
                  <a:pt x="5089513" y="5524310"/>
                </a:cubicBezTo>
                <a:lnTo>
                  <a:pt x="0" y="3992326"/>
                </a:lnTo>
                <a:close/>
              </a:path>
            </a:pathLst>
          </a:custGeom>
        </p:spPr>
        <p:txBody>
          <a:bodyPr wrap="square">
            <a:noAutofit/>
          </a:bodyPr>
          <a:lstStyle/>
          <a:p>
            <a:endParaRPr kumimoji="1" lang="ko-Kore-KR" altLang="en-US"/>
          </a:p>
        </p:txBody>
      </p:sp>
      <p:pic>
        <p:nvPicPr>
          <p:cNvPr id="2" name="図 1">
            <a:extLst>
              <a:ext uri="{FF2B5EF4-FFF2-40B4-BE49-F238E27FC236}">
                <a16:creationId xmlns:a16="http://schemas.microsoft.com/office/drawing/2014/main" id="{74C16D76-CFA2-1A40-4AC9-18066A70B7F2}"/>
              </a:ext>
            </a:extLst>
          </p:cNvPr>
          <p:cNvPicPr>
            <a:picLocks noChangeAspect="1"/>
          </p:cNvPicPr>
          <p:nvPr userDrawn="1"/>
        </p:nvPicPr>
        <p:blipFill>
          <a:blip r:embed="rId2"/>
          <a:stretch>
            <a:fillRect/>
          </a:stretch>
        </p:blipFill>
        <p:spPr>
          <a:xfrm>
            <a:off x="10599620" y="185738"/>
            <a:ext cx="1228151" cy="409384"/>
          </a:xfrm>
          <a:prstGeom prst="rect">
            <a:avLst/>
          </a:prstGeom>
        </p:spPr>
      </p:pic>
    </p:spTree>
    <p:extLst>
      <p:ext uri="{BB962C8B-B14F-4D97-AF65-F5344CB8AC3E}">
        <p14:creationId xmlns:p14="http://schemas.microsoft.com/office/powerpoint/2010/main" val="30556421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사용자 지정 레이아웃">
    <p:spTree>
      <p:nvGrpSpPr>
        <p:cNvPr id="1" name=""/>
        <p:cNvGrpSpPr/>
        <p:nvPr/>
      </p:nvGrpSpPr>
      <p:grpSpPr>
        <a:xfrm>
          <a:off x="0" y="0"/>
          <a:ext cx="0" cy="0"/>
          <a:chOff x="0" y="0"/>
          <a:chExt cx="0" cy="0"/>
        </a:xfrm>
      </p:grpSpPr>
      <p:sp>
        <p:nvSpPr>
          <p:cNvPr id="9" name="그림 개체 틀 8">
            <a:extLst>
              <a:ext uri="{FF2B5EF4-FFF2-40B4-BE49-F238E27FC236}">
                <a16:creationId xmlns:a16="http://schemas.microsoft.com/office/drawing/2014/main" id="{0B52E4FA-2500-94B1-EB63-F30CEE93ED5D}"/>
              </a:ext>
            </a:extLst>
          </p:cNvPr>
          <p:cNvSpPr>
            <a:spLocks noGrp="1"/>
          </p:cNvSpPr>
          <p:nvPr>
            <p:ph type="pic" sz="quarter" idx="11"/>
          </p:nvPr>
        </p:nvSpPr>
        <p:spPr>
          <a:xfrm>
            <a:off x="1" y="0"/>
            <a:ext cx="4567902" cy="6858000"/>
          </a:xfrm>
        </p:spPr>
        <p:txBody>
          <a:bodyPr/>
          <a:lstStyle/>
          <a:p>
            <a:endParaRPr kumimoji="1" lang="ko-Kore-KR" altLang="en-US"/>
          </a:p>
        </p:txBody>
      </p:sp>
      <p:sp>
        <p:nvSpPr>
          <p:cNvPr id="7" name="그림 개체 틀 6">
            <a:extLst>
              <a:ext uri="{FF2B5EF4-FFF2-40B4-BE49-F238E27FC236}">
                <a16:creationId xmlns:a16="http://schemas.microsoft.com/office/drawing/2014/main" id="{F8173288-8FB7-5ADB-B60B-EBE6A1A59A53}"/>
              </a:ext>
            </a:extLst>
          </p:cNvPr>
          <p:cNvSpPr>
            <a:spLocks noGrp="1"/>
          </p:cNvSpPr>
          <p:nvPr>
            <p:ph type="pic" sz="quarter" idx="10"/>
          </p:nvPr>
        </p:nvSpPr>
        <p:spPr>
          <a:xfrm>
            <a:off x="2638370" y="2043316"/>
            <a:ext cx="3859065" cy="4814684"/>
          </a:xfrm>
          <a:prstGeom prst="round2SameRect">
            <a:avLst/>
          </a:prstGeom>
        </p:spPr>
        <p:txBody>
          <a:bodyPr/>
          <a:lstStyle/>
          <a:p>
            <a:endParaRPr kumimoji="1" lang="ko-Kore-KR" altLang="en-US"/>
          </a:p>
        </p:txBody>
      </p:sp>
    </p:spTree>
    <p:extLst>
      <p:ext uri="{BB962C8B-B14F-4D97-AF65-F5344CB8AC3E}">
        <p14:creationId xmlns:p14="http://schemas.microsoft.com/office/powerpoint/2010/main" val="569935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사용자 지정 레이아웃">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15B988AF-D58E-E843-663B-977BA420FD38}"/>
              </a:ext>
            </a:extLst>
          </p:cNvPr>
          <p:cNvSpPr>
            <a:spLocks noGrp="1"/>
          </p:cNvSpPr>
          <p:nvPr>
            <p:ph type="pic" sz="quarter" idx="10"/>
          </p:nvPr>
        </p:nvSpPr>
        <p:spPr>
          <a:xfrm>
            <a:off x="1082751" y="3285461"/>
            <a:ext cx="10026501" cy="3572540"/>
          </a:xfrm>
          <a:prstGeom prst="round2SameRect">
            <a:avLst/>
          </a:prstGeom>
        </p:spPr>
        <p:txBody>
          <a:bodyPr/>
          <a:lstStyle/>
          <a:p>
            <a:endParaRPr kumimoji="1" lang="ko-Kore-KR" altLang="en-US"/>
          </a:p>
        </p:txBody>
      </p:sp>
    </p:spTree>
    <p:extLst>
      <p:ext uri="{BB962C8B-B14F-4D97-AF65-F5344CB8AC3E}">
        <p14:creationId xmlns:p14="http://schemas.microsoft.com/office/powerpoint/2010/main" val="31864245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9_사용자 지정 레이아웃">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2F847DCF-E12A-CA80-D0C9-AE7C2834707A}"/>
              </a:ext>
            </a:extLst>
          </p:cNvPr>
          <p:cNvSpPr>
            <a:spLocks noGrp="1"/>
          </p:cNvSpPr>
          <p:nvPr>
            <p:ph type="pic" sz="quarter" idx="10"/>
          </p:nvPr>
        </p:nvSpPr>
        <p:spPr>
          <a:xfrm>
            <a:off x="-344546" y="154172"/>
            <a:ext cx="2111780" cy="3274828"/>
          </a:xfrm>
          <a:prstGeom prst="round2SameRect">
            <a:avLst/>
          </a:prstGeom>
        </p:spPr>
        <p:txBody>
          <a:bodyPr/>
          <a:lstStyle/>
          <a:p>
            <a:endParaRPr kumimoji="1" lang="ko-Kore-KR" altLang="en-US"/>
          </a:p>
        </p:txBody>
      </p:sp>
    </p:spTree>
    <p:extLst>
      <p:ext uri="{BB962C8B-B14F-4D97-AF65-F5344CB8AC3E}">
        <p14:creationId xmlns:p14="http://schemas.microsoft.com/office/powerpoint/2010/main" val="163542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0_사용자 지정 레이아웃">
    <p:spTree>
      <p:nvGrpSpPr>
        <p:cNvPr id="1" name=""/>
        <p:cNvGrpSpPr/>
        <p:nvPr/>
      </p:nvGrpSpPr>
      <p:grpSpPr>
        <a:xfrm>
          <a:off x="0" y="0"/>
          <a:ext cx="0" cy="0"/>
          <a:chOff x="0" y="0"/>
          <a:chExt cx="0" cy="0"/>
        </a:xfrm>
      </p:grpSpPr>
      <p:sp>
        <p:nvSpPr>
          <p:cNvPr id="13" name="그림 개체 틀 12">
            <a:extLst>
              <a:ext uri="{FF2B5EF4-FFF2-40B4-BE49-F238E27FC236}">
                <a16:creationId xmlns:a16="http://schemas.microsoft.com/office/drawing/2014/main" id="{80D62BB3-2AE7-D467-1CC3-72ACB5EB8B89}"/>
              </a:ext>
            </a:extLst>
          </p:cNvPr>
          <p:cNvSpPr>
            <a:spLocks noGrp="1"/>
          </p:cNvSpPr>
          <p:nvPr>
            <p:ph type="pic" sz="quarter" idx="11"/>
          </p:nvPr>
        </p:nvSpPr>
        <p:spPr>
          <a:xfrm>
            <a:off x="6096000" y="646592"/>
            <a:ext cx="8700094" cy="6211408"/>
          </a:xfrm>
          <a:custGeom>
            <a:avLst/>
            <a:gdLst>
              <a:gd name="connsiteX0" fmla="*/ 8700094 w 8700094"/>
              <a:gd name="connsiteY0" fmla="*/ 0 h 5564816"/>
              <a:gd name="connsiteX1" fmla="*/ 8700094 w 8700094"/>
              <a:gd name="connsiteY1" fmla="*/ 5564816 h 5564816"/>
              <a:gd name="connsiteX2" fmla="*/ 485918 w 8700094"/>
              <a:gd name="connsiteY2" fmla="*/ 5564816 h 5564816"/>
              <a:gd name="connsiteX3" fmla="*/ 10916 w 8700094"/>
              <a:gd name="connsiteY3" fmla="*/ 2307962 h 5564816"/>
              <a:gd name="connsiteX4" fmla="*/ 881298 w 8700094"/>
              <a:gd name="connsiteY4" fmla="*/ 1140347 h 5564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0094" h="5564816">
                <a:moveTo>
                  <a:pt x="8700094" y="0"/>
                </a:moveTo>
                <a:lnTo>
                  <a:pt x="8700094" y="5564816"/>
                </a:lnTo>
                <a:lnTo>
                  <a:pt x="485918" y="5564816"/>
                </a:lnTo>
                <a:lnTo>
                  <a:pt x="10916" y="2307962"/>
                </a:lnTo>
                <a:cubicBezTo>
                  <a:pt x="-71163" y="1745185"/>
                  <a:pt x="318520" y="1222426"/>
                  <a:pt x="881298" y="1140347"/>
                </a:cubicBezTo>
                <a:close/>
              </a:path>
            </a:pathLst>
          </a:custGeom>
        </p:spPr>
        <p:txBody>
          <a:bodyPr wrap="square">
            <a:noAutofit/>
          </a:bodyPr>
          <a:lstStyle/>
          <a:p>
            <a:endParaRPr kumimoji="1" lang="ko-Kore-KR" altLang="en-US"/>
          </a:p>
        </p:txBody>
      </p:sp>
    </p:spTree>
    <p:extLst>
      <p:ext uri="{BB962C8B-B14F-4D97-AF65-F5344CB8AC3E}">
        <p14:creationId xmlns:p14="http://schemas.microsoft.com/office/powerpoint/2010/main" val="32216940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1_사용자 지정 레이아웃">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2F847DCF-E12A-CA80-D0C9-AE7C2834707A}"/>
              </a:ext>
            </a:extLst>
          </p:cNvPr>
          <p:cNvSpPr>
            <a:spLocks noGrp="1"/>
          </p:cNvSpPr>
          <p:nvPr>
            <p:ph type="pic" sz="quarter" idx="10"/>
          </p:nvPr>
        </p:nvSpPr>
        <p:spPr>
          <a:xfrm>
            <a:off x="0" y="0"/>
            <a:ext cx="1235413" cy="3429000"/>
          </a:xfrm>
          <a:prstGeom prst="round2SameRect">
            <a:avLst>
              <a:gd name="adj1" fmla="val 0"/>
              <a:gd name="adj2" fmla="val 0"/>
            </a:avLst>
          </a:prstGeom>
        </p:spPr>
        <p:txBody>
          <a:bodyPr/>
          <a:lstStyle/>
          <a:p>
            <a:endParaRPr kumimoji="1" lang="ko-Kore-KR" altLang="en-US"/>
          </a:p>
        </p:txBody>
      </p:sp>
      <p:pic>
        <p:nvPicPr>
          <p:cNvPr id="4" name="図 3">
            <a:extLst>
              <a:ext uri="{FF2B5EF4-FFF2-40B4-BE49-F238E27FC236}">
                <a16:creationId xmlns:a16="http://schemas.microsoft.com/office/drawing/2014/main" id="{9F4C152A-959B-4ED2-F0AA-AFD9E1789976}"/>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5" name="タイトル 4">
            <a:extLst>
              <a:ext uri="{FF2B5EF4-FFF2-40B4-BE49-F238E27FC236}">
                <a16:creationId xmlns:a16="http://schemas.microsoft.com/office/drawing/2014/main" id="{B61D206C-494C-8260-ED7F-28CB7AE5C1D7}"/>
              </a:ext>
            </a:extLst>
          </p:cNvPr>
          <p:cNvSpPr>
            <a:spLocks noGrp="1"/>
          </p:cNvSpPr>
          <p:nvPr>
            <p:ph type="title"/>
          </p:nvPr>
        </p:nvSpPr>
        <p:spPr>
          <a:xfrm>
            <a:off x="1471976" y="271906"/>
            <a:ext cx="10515600" cy="480131"/>
          </a:xfrm>
        </p:spPr>
        <p:txBody>
          <a:bodyPr wrap="square">
            <a:spAutoFit/>
          </a:bodyPr>
          <a:lstStyle>
            <a:lvl1pPr>
              <a:defRPr lang="ja-JP" altLang="en-US" sz="2800" b="1" spc="300">
                <a:solidFill>
                  <a:srgbClr val="153F9A"/>
                </a:solidFill>
                <a:latin typeface="Shippori Mincho ExtraBold" panose="00000900000000000000" pitchFamily="2" charset="-128"/>
                <a:ea typeface="Shippori Mincho ExtraBold" panose="00000900000000000000" pitchFamily="2" charset="-128"/>
                <a:cs typeface="+mn-cs"/>
              </a:defRPr>
            </a:lvl1pPr>
          </a:lstStyle>
          <a:p>
            <a:pPr marL="0" lvl="0"/>
            <a:r>
              <a:rPr kumimoji="1" lang="ja-JP" altLang="en-US"/>
              <a:t>マスター タイトルの書式設定</a:t>
            </a:r>
          </a:p>
        </p:txBody>
      </p:sp>
    </p:spTree>
    <p:extLst>
      <p:ext uri="{BB962C8B-B14F-4D97-AF65-F5344CB8AC3E}">
        <p14:creationId xmlns:p14="http://schemas.microsoft.com/office/powerpoint/2010/main" val="27986368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中扉">
    <p:bg>
      <p:bgPr>
        <a:solidFill>
          <a:srgbClr val="063666"/>
        </a:solidFill>
        <a:effectLst/>
      </p:bgPr>
    </p:bg>
    <p:spTree>
      <p:nvGrpSpPr>
        <p:cNvPr id="1" name=""/>
        <p:cNvGrpSpPr/>
        <p:nvPr/>
      </p:nvGrpSpPr>
      <p:grpSpPr>
        <a:xfrm>
          <a:off x="0" y="0"/>
          <a:ext cx="0" cy="0"/>
          <a:chOff x="0" y="0"/>
          <a:chExt cx="0" cy="0"/>
        </a:xfrm>
      </p:grpSpPr>
      <p:sp>
        <p:nvSpPr>
          <p:cNvPr id="5" name="직사각형 14">
            <a:extLst>
              <a:ext uri="{FF2B5EF4-FFF2-40B4-BE49-F238E27FC236}">
                <a16:creationId xmlns:a16="http://schemas.microsoft.com/office/drawing/2014/main" id="{98F70E94-B785-6DDC-6247-FAD82D031729}"/>
              </a:ext>
            </a:extLst>
          </p:cNvPr>
          <p:cNvSpPr/>
          <p:nvPr userDrawn="1"/>
        </p:nvSpPr>
        <p:spPr>
          <a:xfrm>
            <a:off x="0" y="5376386"/>
            <a:ext cx="7145518" cy="1685076"/>
          </a:xfrm>
          <a:prstGeom prst="doubleWave">
            <a:avLst>
              <a:gd name="adj1" fmla="val 3467"/>
              <a:gd name="adj2" fmla="val 0"/>
            </a:avLst>
          </a:prstGeom>
          <a:solidFill>
            <a:schemeClr val="bg1"/>
          </a:solidFill>
        </p:spPr>
        <p:txBody>
          <a:bodyPr wrap="square" lIns="360000" anchor="t">
            <a:noAutofit/>
          </a:bodyPr>
          <a:lstStyle/>
          <a:p>
            <a:endParaRPr lang="en-US" altLang="ja-JP" sz="3200" dirty="0">
              <a:solidFill>
                <a:schemeClr val="bg1"/>
              </a:solidFill>
              <a:latin typeface="Shippori Mincho ExtraBold" panose="00000900000000000000" pitchFamily="2" charset="-128"/>
              <a:ea typeface="Shippori Mincho ExtraBold" panose="00000900000000000000" pitchFamily="2" charset="-128"/>
            </a:endParaRPr>
          </a:p>
        </p:txBody>
      </p:sp>
      <p:pic>
        <p:nvPicPr>
          <p:cNvPr id="7" name="図 6">
            <a:extLst>
              <a:ext uri="{FF2B5EF4-FFF2-40B4-BE49-F238E27FC236}">
                <a16:creationId xmlns:a16="http://schemas.microsoft.com/office/drawing/2014/main" id="{C8CA41BA-15D3-2F9B-A1B1-C7C7D734B9B9}"/>
              </a:ext>
            </a:extLst>
          </p:cNvPr>
          <p:cNvPicPr>
            <a:picLocks noChangeAspect="1"/>
          </p:cNvPicPr>
          <p:nvPr userDrawn="1"/>
        </p:nvPicPr>
        <p:blipFill>
          <a:blip r:embed="rId2"/>
          <a:stretch>
            <a:fillRect/>
          </a:stretch>
        </p:blipFill>
        <p:spPr>
          <a:xfrm>
            <a:off x="326572" y="5875867"/>
            <a:ext cx="1716041" cy="572014"/>
          </a:xfrm>
          <a:prstGeom prst="rect">
            <a:avLst/>
          </a:prstGeom>
        </p:spPr>
      </p:pic>
      <p:sp>
        <p:nvSpPr>
          <p:cNvPr id="6" name="タイトル 5">
            <a:extLst>
              <a:ext uri="{FF2B5EF4-FFF2-40B4-BE49-F238E27FC236}">
                <a16:creationId xmlns:a16="http://schemas.microsoft.com/office/drawing/2014/main" id="{28A970FD-3D50-60BE-1773-45548D094C1F}"/>
              </a:ext>
            </a:extLst>
          </p:cNvPr>
          <p:cNvSpPr>
            <a:spLocks noGrp="1"/>
          </p:cNvSpPr>
          <p:nvPr>
            <p:ph type="title"/>
          </p:nvPr>
        </p:nvSpPr>
        <p:spPr>
          <a:xfrm>
            <a:off x="326572" y="597878"/>
            <a:ext cx="8700094" cy="830967"/>
          </a:xfrm>
        </p:spPr>
        <p:txBody>
          <a:bodyPr vert="horz" lIns="91440" tIns="45720" rIns="91440" bIns="45720" rtlCol="0" anchor="b">
            <a:noAutofit/>
          </a:bodyPr>
          <a:lstStyle>
            <a:lvl1pPr algn="l">
              <a:defRPr kumimoji="1" lang="ja-JP" altLang="en-US" sz="4800">
                <a:solidFill>
                  <a:schemeClr val="bg1"/>
                </a:solidFill>
                <a:latin typeface="Shippori Mincho ExtraBold" panose="00000900000000000000" pitchFamily="2" charset="-128"/>
                <a:ea typeface="Shippori Mincho ExtraBold" panose="00000900000000000000" pitchFamily="2" charset="-128"/>
              </a:defRPr>
            </a:lvl1pPr>
          </a:lstStyle>
          <a:p>
            <a:pPr marL="0" lvl="0" algn="r" defTabSz="914400"/>
            <a:r>
              <a:rPr kumimoji="1" lang="ja-JP" altLang="en-US" dirty="0"/>
              <a:t>マスター タイトルの書式設定</a:t>
            </a:r>
          </a:p>
        </p:txBody>
      </p:sp>
      <p:sp>
        <p:nvSpPr>
          <p:cNvPr id="8" name="テキスト プレースホルダー 7">
            <a:extLst>
              <a:ext uri="{FF2B5EF4-FFF2-40B4-BE49-F238E27FC236}">
                <a16:creationId xmlns:a16="http://schemas.microsoft.com/office/drawing/2014/main" id="{8C9E5C05-69E1-9AC1-A1EC-498637AF2FB0}"/>
              </a:ext>
            </a:extLst>
          </p:cNvPr>
          <p:cNvSpPr>
            <a:spLocks noGrp="1"/>
          </p:cNvSpPr>
          <p:nvPr>
            <p:ph type="body" sz="quarter" idx="12"/>
          </p:nvPr>
        </p:nvSpPr>
        <p:spPr>
          <a:xfrm>
            <a:off x="445823" y="1479753"/>
            <a:ext cx="4778515" cy="286232"/>
          </a:xfrm>
          <a:noFill/>
        </p:spPr>
        <p:txBody>
          <a:bodyPr wrap="square">
            <a:spAutoFit/>
          </a:bodyPr>
          <a:lstStyle>
            <a:lvl1pPr marL="0" indent="0" algn="l">
              <a:buFontTx/>
              <a:buNone/>
              <a:defRPr lang="ja-JP" altLang="en-US" sz="1400" b="1" i="0" spc="300" smtClean="0">
                <a:solidFill>
                  <a:schemeClr val="bg1"/>
                </a:solidFill>
                <a:effectLst/>
                <a:latin typeface="+mn-ea"/>
                <a:ea typeface="+mn-ea"/>
              </a:defRPr>
            </a:lvl1pPr>
            <a:lvl2pPr>
              <a:defRPr lang="ja-JP" altLang="en-US" sz="1800" smtClean="0">
                <a:latin typeface="+mn-lt"/>
              </a:defRPr>
            </a:lvl2pPr>
            <a:lvl3pPr>
              <a:defRPr lang="ja-JP" altLang="en-US" sz="1800" smtClean="0">
                <a:latin typeface="+mn-lt"/>
              </a:defRPr>
            </a:lvl3pPr>
            <a:lvl4pPr>
              <a:defRPr lang="ja-JP" altLang="en-US" sz="1800" smtClean="0">
                <a:latin typeface="+mn-lt"/>
              </a:defRPr>
            </a:lvl4pPr>
            <a:lvl5pPr>
              <a:defRPr lang="ja-JP" altLang="en-US" sz="1800">
                <a:latin typeface="+mn-lt"/>
              </a:defRPr>
            </a:lvl5pPr>
          </a:lstStyle>
          <a:p>
            <a:pPr marL="0" lvl="0" algn="r" defTabSz="914400" fontAlgn="base"/>
            <a:r>
              <a:rPr kumimoji="1" lang="ja-JP" altLang="en-US" dirty="0"/>
              <a:t>マスター テキストの書式設定</a:t>
            </a:r>
          </a:p>
        </p:txBody>
      </p:sp>
      <p:sp>
        <p:nvSpPr>
          <p:cNvPr id="3" name="テキスト ボックス 2">
            <a:extLst>
              <a:ext uri="{FF2B5EF4-FFF2-40B4-BE49-F238E27FC236}">
                <a16:creationId xmlns:a16="http://schemas.microsoft.com/office/drawing/2014/main" id="{12E20CDA-4E02-1480-0E1E-F2A7AAD2C3D9}"/>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bg1"/>
                </a:solidFill>
              </a:rPr>
              <a:t>©biz-cruise</a:t>
            </a:r>
            <a:r>
              <a:rPr kumimoji="1" lang="ja-JP" altLang="en-US" sz="800" dirty="0">
                <a:solidFill>
                  <a:schemeClr val="bg1"/>
                </a:solidFill>
              </a:rPr>
              <a:t>｜</a:t>
            </a:r>
            <a:fld id="{3FBC5475-B5C6-403D-9B6F-F85D09C90333}" type="slidenum">
              <a:rPr kumimoji="1" lang="ja-JP" altLang="en-US" sz="800" smtClean="0">
                <a:solidFill>
                  <a:schemeClr val="bg1"/>
                </a:solidFill>
              </a:rPr>
              <a:pPr algn="r"/>
              <a:t>‹#›</a:t>
            </a:fld>
            <a:endParaRPr kumimoji="1" lang="ja-JP" altLang="en-US" sz="800" dirty="0">
              <a:solidFill>
                <a:schemeClr val="bg1"/>
              </a:solidFill>
            </a:endParaRPr>
          </a:p>
        </p:txBody>
      </p:sp>
      <p:sp>
        <p:nvSpPr>
          <p:cNvPr id="4" name="그림 개체 틀 12">
            <a:extLst>
              <a:ext uri="{FF2B5EF4-FFF2-40B4-BE49-F238E27FC236}">
                <a16:creationId xmlns:a16="http://schemas.microsoft.com/office/drawing/2014/main" id="{AF65F574-C3FF-4F6F-34DD-5359A13BD2D1}"/>
              </a:ext>
            </a:extLst>
          </p:cNvPr>
          <p:cNvSpPr>
            <a:spLocks noGrp="1"/>
          </p:cNvSpPr>
          <p:nvPr>
            <p:ph type="pic" sz="quarter" idx="11"/>
          </p:nvPr>
        </p:nvSpPr>
        <p:spPr>
          <a:xfrm>
            <a:off x="3491906" y="1293184"/>
            <a:ext cx="8700094" cy="5564816"/>
          </a:xfrm>
          <a:custGeom>
            <a:avLst/>
            <a:gdLst>
              <a:gd name="connsiteX0" fmla="*/ 8700094 w 8700094"/>
              <a:gd name="connsiteY0" fmla="*/ 0 h 5564816"/>
              <a:gd name="connsiteX1" fmla="*/ 8700094 w 8700094"/>
              <a:gd name="connsiteY1" fmla="*/ 5564816 h 5564816"/>
              <a:gd name="connsiteX2" fmla="*/ 485918 w 8700094"/>
              <a:gd name="connsiteY2" fmla="*/ 5564816 h 5564816"/>
              <a:gd name="connsiteX3" fmla="*/ 10916 w 8700094"/>
              <a:gd name="connsiteY3" fmla="*/ 2307962 h 5564816"/>
              <a:gd name="connsiteX4" fmla="*/ 881298 w 8700094"/>
              <a:gd name="connsiteY4" fmla="*/ 1140347 h 5564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0094" h="5564816">
                <a:moveTo>
                  <a:pt x="8700094" y="0"/>
                </a:moveTo>
                <a:lnTo>
                  <a:pt x="8700094" y="5564816"/>
                </a:lnTo>
                <a:lnTo>
                  <a:pt x="485918" y="5564816"/>
                </a:lnTo>
                <a:lnTo>
                  <a:pt x="10916" y="2307962"/>
                </a:lnTo>
                <a:cubicBezTo>
                  <a:pt x="-71163" y="1745185"/>
                  <a:pt x="318520" y="1222426"/>
                  <a:pt x="881298" y="1140347"/>
                </a:cubicBezTo>
                <a:close/>
              </a:path>
            </a:pathLst>
          </a:custGeom>
        </p:spPr>
        <p:txBody>
          <a:bodyPr wrap="square">
            <a:noAutofit/>
          </a:bodyPr>
          <a:lstStyle/>
          <a:p>
            <a:endParaRPr kumimoji="1" lang="ko-Kore-KR" altLang="en-US"/>
          </a:p>
        </p:txBody>
      </p:sp>
      <p:sp>
        <p:nvSpPr>
          <p:cNvPr id="9" name="テキスト ボックス 8">
            <a:extLst>
              <a:ext uri="{FF2B5EF4-FFF2-40B4-BE49-F238E27FC236}">
                <a16:creationId xmlns:a16="http://schemas.microsoft.com/office/drawing/2014/main" id="{07D9E48C-D55B-C166-0B5C-743D9C386B2D}"/>
              </a:ext>
            </a:extLst>
          </p:cNvPr>
          <p:cNvSpPr txBox="1"/>
          <p:nvPr userDrawn="1"/>
        </p:nvSpPr>
        <p:spPr>
          <a:xfrm>
            <a:off x="2178254" y="6065035"/>
            <a:ext cx="1591733" cy="307777"/>
          </a:xfrm>
          <a:prstGeom prst="rect">
            <a:avLst/>
          </a:prstGeom>
          <a:noFill/>
        </p:spPr>
        <p:txBody>
          <a:bodyPr wrap="square" rtlCol="0">
            <a:spAutoFit/>
          </a:bodyPr>
          <a:lstStyle/>
          <a:p>
            <a:r>
              <a:rPr kumimoji="1" lang="ja-JP" altLang="en-US" sz="1400" dirty="0">
                <a:solidFill>
                  <a:schemeClr val="tx1">
                    <a:lumMod val="85000"/>
                    <a:lumOff val="15000"/>
                  </a:schemeClr>
                </a:solidFill>
              </a:rPr>
              <a:t>｜</a:t>
            </a:r>
            <a:r>
              <a:rPr kumimoji="1" lang="en-US" altLang="ja-JP" sz="1400" dirty="0">
                <a:solidFill>
                  <a:schemeClr val="tx1">
                    <a:lumMod val="85000"/>
                    <a:lumOff val="15000"/>
                  </a:schemeClr>
                </a:solidFill>
              </a:rPr>
              <a:t>Biz-cruise</a:t>
            </a:r>
            <a:endParaRPr kumimoji="1" lang="ja-JP" altLang="en-US" sz="1400" dirty="0">
              <a:solidFill>
                <a:schemeClr val="tx1">
                  <a:lumMod val="85000"/>
                  <a:lumOff val="15000"/>
                </a:schemeClr>
              </a:solidFill>
            </a:endParaRPr>
          </a:p>
        </p:txBody>
      </p:sp>
    </p:spTree>
    <p:extLst>
      <p:ext uri="{BB962C8B-B14F-4D97-AF65-F5344CB8AC3E}">
        <p14:creationId xmlns:p14="http://schemas.microsoft.com/office/powerpoint/2010/main" val="2326610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2_사용자 지정 레이아웃">
    <p:spTree>
      <p:nvGrpSpPr>
        <p:cNvPr id="1" name=""/>
        <p:cNvGrpSpPr/>
        <p:nvPr/>
      </p:nvGrpSpPr>
      <p:grpSpPr>
        <a:xfrm>
          <a:off x="0" y="0"/>
          <a:ext cx="0" cy="0"/>
          <a:chOff x="0" y="0"/>
          <a:chExt cx="0" cy="0"/>
        </a:xfrm>
      </p:grpSpPr>
      <p:sp>
        <p:nvSpPr>
          <p:cNvPr id="13" name="그림 개체 틀 12">
            <a:extLst>
              <a:ext uri="{FF2B5EF4-FFF2-40B4-BE49-F238E27FC236}">
                <a16:creationId xmlns:a16="http://schemas.microsoft.com/office/drawing/2014/main" id="{80D62BB3-2AE7-D467-1CC3-72ACB5EB8B89}"/>
              </a:ext>
            </a:extLst>
          </p:cNvPr>
          <p:cNvSpPr>
            <a:spLocks noGrp="1"/>
          </p:cNvSpPr>
          <p:nvPr>
            <p:ph type="pic" sz="quarter" idx="11"/>
          </p:nvPr>
        </p:nvSpPr>
        <p:spPr>
          <a:xfrm>
            <a:off x="6096000" y="646592"/>
            <a:ext cx="8700094" cy="6211408"/>
          </a:xfrm>
          <a:custGeom>
            <a:avLst/>
            <a:gdLst>
              <a:gd name="connsiteX0" fmla="*/ 8700094 w 8700094"/>
              <a:gd name="connsiteY0" fmla="*/ 0 h 5564816"/>
              <a:gd name="connsiteX1" fmla="*/ 8700094 w 8700094"/>
              <a:gd name="connsiteY1" fmla="*/ 5564816 h 5564816"/>
              <a:gd name="connsiteX2" fmla="*/ 485918 w 8700094"/>
              <a:gd name="connsiteY2" fmla="*/ 5564816 h 5564816"/>
              <a:gd name="connsiteX3" fmla="*/ 10916 w 8700094"/>
              <a:gd name="connsiteY3" fmla="*/ 2307962 h 5564816"/>
              <a:gd name="connsiteX4" fmla="*/ 881298 w 8700094"/>
              <a:gd name="connsiteY4" fmla="*/ 1140347 h 5564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0094" h="5564816">
                <a:moveTo>
                  <a:pt x="8700094" y="0"/>
                </a:moveTo>
                <a:lnTo>
                  <a:pt x="8700094" y="5564816"/>
                </a:lnTo>
                <a:lnTo>
                  <a:pt x="485918" y="5564816"/>
                </a:lnTo>
                <a:lnTo>
                  <a:pt x="10916" y="2307962"/>
                </a:lnTo>
                <a:cubicBezTo>
                  <a:pt x="-71163" y="1745185"/>
                  <a:pt x="318520" y="1222426"/>
                  <a:pt x="881298" y="1140347"/>
                </a:cubicBezTo>
                <a:close/>
              </a:path>
            </a:pathLst>
          </a:custGeom>
        </p:spPr>
        <p:txBody>
          <a:bodyPr wrap="square">
            <a:noAutofit/>
          </a:bodyPr>
          <a:lstStyle/>
          <a:p>
            <a:endParaRPr kumimoji="1" lang="ko-Kore-KR" altLang="en-US"/>
          </a:p>
        </p:txBody>
      </p:sp>
      <p:pic>
        <p:nvPicPr>
          <p:cNvPr id="2" name="図 1">
            <a:extLst>
              <a:ext uri="{FF2B5EF4-FFF2-40B4-BE49-F238E27FC236}">
                <a16:creationId xmlns:a16="http://schemas.microsoft.com/office/drawing/2014/main" id="{394A55DD-FC48-7B9E-4121-A6B92B9AE9AA}"/>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3" name="タイトル 2">
            <a:extLst>
              <a:ext uri="{FF2B5EF4-FFF2-40B4-BE49-F238E27FC236}">
                <a16:creationId xmlns:a16="http://schemas.microsoft.com/office/drawing/2014/main" id="{C984567D-55F8-0DD5-9AF4-9FD5C552A412}"/>
              </a:ext>
            </a:extLst>
          </p:cNvPr>
          <p:cNvSpPr>
            <a:spLocks noGrp="1"/>
          </p:cNvSpPr>
          <p:nvPr>
            <p:ph type="title"/>
          </p:nvPr>
        </p:nvSpPr>
        <p:spPr>
          <a:xfrm>
            <a:off x="364229" y="456813"/>
            <a:ext cx="10054094" cy="480131"/>
          </a:xfrm>
        </p:spPr>
        <p:txBody>
          <a:bodyPr wrap="square">
            <a:spAutoFit/>
          </a:bodyPr>
          <a:lstStyle>
            <a:lvl1pPr>
              <a:defRPr lang="ja-JP" altLang="en-US" sz="2800" b="1" i="0" spc="30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marL="0" lvl="0"/>
            <a:r>
              <a:rPr kumimoji="1" lang="ja-JP" altLang="en-US"/>
              <a:t>マスター タイトルの書式設定</a:t>
            </a:r>
          </a:p>
        </p:txBody>
      </p:sp>
    </p:spTree>
    <p:extLst>
      <p:ext uri="{BB962C8B-B14F-4D97-AF65-F5344CB8AC3E}">
        <p14:creationId xmlns:p14="http://schemas.microsoft.com/office/powerpoint/2010/main" val="25880027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3_사용자 지정 레이아웃">
    <p:spTree>
      <p:nvGrpSpPr>
        <p:cNvPr id="1" name=""/>
        <p:cNvGrpSpPr/>
        <p:nvPr/>
      </p:nvGrpSpPr>
      <p:grpSpPr>
        <a:xfrm>
          <a:off x="0" y="0"/>
          <a:ext cx="0" cy="0"/>
          <a:chOff x="0" y="0"/>
          <a:chExt cx="0" cy="0"/>
        </a:xfrm>
      </p:grpSpPr>
      <p:sp>
        <p:nvSpPr>
          <p:cNvPr id="11" name="図プレースホルダー 10">
            <a:extLst>
              <a:ext uri="{FF2B5EF4-FFF2-40B4-BE49-F238E27FC236}">
                <a16:creationId xmlns:a16="http://schemas.microsoft.com/office/drawing/2014/main" id="{86997C19-3BBC-E5B7-0DDD-F2DF088EECC6}"/>
              </a:ext>
            </a:extLst>
          </p:cNvPr>
          <p:cNvSpPr>
            <a:spLocks noGrp="1"/>
          </p:cNvSpPr>
          <p:nvPr>
            <p:ph type="pic" sz="quarter" idx="13"/>
          </p:nvPr>
        </p:nvSpPr>
        <p:spPr>
          <a:xfrm>
            <a:off x="6340474" y="2795588"/>
            <a:ext cx="6948805" cy="4062412"/>
          </a:xfrm>
          <a:prstGeom prst="round2SameRect">
            <a:avLst>
              <a:gd name="adj1" fmla="val 25028"/>
              <a:gd name="adj2" fmla="val 0"/>
            </a:avLst>
          </a:prstGeom>
        </p:spPr>
        <p:txBody>
          <a:bodyPr/>
          <a:lstStyle/>
          <a:p>
            <a:endParaRPr kumimoji="1" lang="ja-JP" altLang="en-US"/>
          </a:p>
        </p:txBody>
      </p:sp>
      <p:pic>
        <p:nvPicPr>
          <p:cNvPr id="2" name="図 1">
            <a:extLst>
              <a:ext uri="{FF2B5EF4-FFF2-40B4-BE49-F238E27FC236}">
                <a16:creationId xmlns:a16="http://schemas.microsoft.com/office/drawing/2014/main" id="{394A55DD-FC48-7B9E-4121-A6B92B9AE9AA}"/>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3" name="タイトル 2">
            <a:extLst>
              <a:ext uri="{FF2B5EF4-FFF2-40B4-BE49-F238E27FC236}">
                <a16:creationId xmlns:a16="http://schemas.microsoft.com/office/drawing/2014/main" id="{C984567D-55F8-0DD5-9AF4-9FD5C552A412}"/>
              </a:ext>
            </a:extLst>
          </p:cNvPr>
          <p:cNvSpPr>
            <a:spLocks noGrp="1"/>
          </p:cNvSpPr>
          <p:nvPr>
            <p:ph type="title"/>
          </p:nvPr>
        </p:nvSpPr>
        <p:spPr>
          <a:xfrm>
            <a:off x="364229" y="456813"/>
            <a:ext cx="10054094" cy="480131"/>
          </a:xfrm>
        </p:spPr>
        <p:txBody>
          <a:bodyPr wrap="square">
            <a:spAutoFit/>
          </a:bodyPr>
          <a:lstStyle>
            <a:lvl1pPr>
              <a:defRPr lang="ja-JP" altLang="en-US" sz="2800" b="1" i="0" spc="30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marL="0" lvl="0"/>
            <a:r>
              <a:rPr kumimoji="1" lang="ja-JP" altLang="en-US"/>
              <a:t>マスター タイトルの書式設定</a:t>
            </a:r>
          </a:p>
        </p:txBody>
      </p:sp>
    </p:spTree>
    <p:extLst>
      <p:ext uri="{BB962C8B-B14F-4D97-AF65-F5344CB8AC3E}">
        <p14:creationId xmlns:p14="http://schemas.microsoft.com/office/powerpoint/2010/main" val="36856711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E3A4601-500D-A9A0-DA7C-803EBE73EEDF}"/>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8DD3125B-6A04-0205-8874-536B8B5CD1D6}"/>
              </a:ext>
            </a:extLst>
          </p:cNvPr>
          <p:cNvSpPr>
            <a:spLocks noGrp="1"/>
          </p:cNvSpPr>
          <p:nvPr>
            <p:ph type="dt" sz="half" idx="10"/>
          </p:nvPr>
        </p:nvSpPr>
        <p:spPr/>
        <p:txBody>
          <a:bodyPr/>
          <a:lstStyle/>
          <a:p>
            <a:fld id="{BDB96FE9-7628-C947-BAAE-AD376507238F}" type="datetimeFigureOut">
              <a:rPr lang="ja-JP" altLang="en-US" smtClean="0"/>
              <a:pPr/>
              <a:t>2024/7/2</a:t>
            </a:fld>
            <a:endParaRPr kumimoji="1" lang="ko-Kore-KR" altLang="en-US"/>
          </a:p>
        </p:txBody>
      </p:sp>
      <p:sp>
        <p:nvSpPr>
          <p:cNvPr id="4" name="フッター プレースホルダー 3">
            <a:extLst>
              <a:ext uri="{FF2B5EF4-FFF2-40B4-BE49-F238E27FC236}">
                <a16:creationId xmlns:a16="http://schemas.microsoft.com/office/drawing/2014/main" id="{EC24DEDE-DF64-D55B-8DBD-98F9A1D92171}"/>
              </a:ext>
            </a:extLst>
          </p:cNvPr>
          <p:cNvSpPr>
            <a:spLocks noGrp="1"/>
          </p:cNvSpPr>
          <p:nvPr>
            <p:ph type="ftr" sz="quarter" idx="11"/>
          </p:nvPr>
        </p:nvSpPr>
        <p:spPr/>
        <p:txBody>
          <a:bodyPr/>
          <a:lstStyle/>
          <a:p>
            <a:endParaRPr kumimoji="1" lang="ko-Kore-KR" altLang="en-US"/>
          </a:p>
        </p:txBody>
      </p:sp>
      <p:sp>
        <p:nvSpPr>
          <p:cNvPr id="5" name="スライド番号プレースホルダー 4">
            <a:extLst>
              <a:ext uri="{FF2B5EF4-FFF2-40B4-BE49-F238E27FC236}">
                <a16:creationId xmlns:a16="http://schemas.microsoft.com/office/drawing/2014/main" id="{4CC549AB-56EC-7980-F544-7E13FCF702D7}"/>
              </a:ext>
            </a:extLst>
          </p:cNvPr>
          <p:cNvSpPr>
            <a:spLocks noGrp="1"/>
          </p:cNvSpPr>
          <p:nvPr>
            <p:ph type="sldNum" sz="quarter" idx="12"/>
          </p:nvPr>
        </p:nvSpPr>
        <p:spPr/>
        <p:txBody>
          <a:bodyPr/>
          <a:lstStyle/>
          <a:p>
            <a:fld id="{F66FBF5E-E6AE-7E44-9A84-AFEF1B97FE16}" type="slidenum">
              <a:rPr lang="en-US" altLang="ja-JP" smtClean="0"/>
              <a:pPr/>
              <a:t>‹#›</a:t>
            </a:fld>
            <a:endParaRPr kumimoji="1" lang="ja-JP" altLang="en-US"/>
          </a:p>
        </p:txBody>
      </p:sp>
    </p:spTree>
    <p:extLst>
      <p:ext uri="{BB962C8B-B14F-4D97-AF65-F5344CB8AC3E}">
        <p14:creationId xmlns:p14="http://schemas.microsoft.com/office/powerpoint/2010/main" val="1340914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概要">
    <p:spTree>
      <p:nvGrpSpPr>
        <p:cNvPr id="1" name=""/>
        <p:cNvGrpSpPr/>
        <p:nvPr/>
      </p:nvGrpSpPr>
      <p:grpSpPr>
        <a:xfrm>
          <a:off x="0" y="0"/>
          <a:ext cx="0" cy="0"/>
          <a:chOff x="0" y="0"/>
          <a:chExt cx="0" cy="0"/>
        </a:xfrm>
      </p:grpSpPr>
      <p:sp>
        <p:nvSpPr>
          <p:cNvPr id="11" name="図プレースホルダー 10">
            <a:extLst>
              <a:ext uri="{FF2B5EF4-FFF2-40B4-BE49-F238E27FC236}">
                <a16:creationId xmlns:a16="http://schemas.microsoft.com/office/drawing/2014/main" id="{86997C19-3BBC-E5B7-0DDD-F2DF088EECC6}"/>
              </a:ext>
            </a:extLst>
          </p:cNvPr>
          <p:cNvSpPr>
            <a:spLocks noGrp="1"/>
          </p:cNvSpPr>
          <p:nvPr>
            <p:ph type="pic" sz="quarter" idx="13"/>
          </p:nvPr>
        </p:nvSpPr>
        <p:spPr>
          <a:xfrm>
            <a:off x="6340474" y="2795588"/>
            <a:ext cx="6948805" cy="4062412"/>
          </a:xfrm>
          <a:prstGeom prst="round2SameRect">
            <a:avLst>
              <a:gd name="adj1" fmla="val 25028"/>
              <a:gd name="adj2" fmla="val 0"/>
            </a:avLst>
          </a:prstGeom>
        </p:spPr>
        <p:txBody>
          <a:bodyPr/>
          <a:lstStyle/>
          <a:p>
            <a:endParaRPr kumimoji="1" lang="ja-JP" altLang="en-US"/>
          </a:p>
        </p:txBody>
      </p:sp>
      <p:pic>
        <p:nvPicPr>
          <p:cNvPr id="2" name="図 1">
            <a:extLst>
              <a:ext uri="{FF2B5EF4-FFF2-40B4-BE49-F238E27FC236}">
                <a16:creationId xmlns:a16="http://schemas.microsoft.com/office/drawing/2014/main" id="{394A55DD-FC48-7B9E-4121-A6B92B9AE9AA}"/>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3" name="タイトル 2">
            <a:extLst>
              <a:ext uri="{FF2B5EF4-FFF2-40B4-BE49-F238E27FC236}">
                <a16:creationId xmlns:a16="http://schemas.microsoft.com/office/drawing/2014/main" id="{C984567D-55F8-0DD5-9AF4-9FD5C552A412}"/>
              </a:ext>
            </a:extLst>
          </p:cNvPr>
          <p:cNvSpPr>
            <a:spLocks noGrp="1"/>
          </p:cNvSpPr>
          <p:nvPr>
            <p:ph type="title"/>
          </p:nvPr>
        </p:nvSpPr>
        <p:spPr>
          <a:xfrm>
            <a:off x="364229" y="456813"/>
            <a:ext cx="10054094" cy="480131"/>
          </a:xfrm>
        </p:spPr>
        <p:txBody>
          <a:bodyPr vert="horz" wrap="square" lIns="91440" tIns="45720" rIns="91440" bIns="45720" rtlCol="0" anchor="ctr">
            <a:spAutoFit/>
          </a:bodyPr>
          <a:lstStyle>
            <a:lvl1pPr>
              <a:defRPr lang="ja-JP" altLang="en-US" sz="2800" b="0" i="0" spc="300" dirty="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4" name="テキスト ボックス 3">
            <a:extLst>
              <a:ext uri="{FF2B5EF4-FFF2-40B4-BE49-F238E27FC236}">
                <a16:creationId xmlns:a16="http://schemas.microsoft.com/office/drawing/2014/main" id="{91FC952A-ACDE-2B30-5CCC-03DF8B3F1A8B}"/>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Tree>
    <p:extLst>
      <p:ext uri="{BB962C8B-B14F-4D97-AF65-F5344CB8AC3E}">
        <p14:creationId xmlns:p14="http://schemas.microsoft.com/office/powerpoint/2010/main" val="20708220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概要">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394A55DD-FC48-7B9E-4121-A6B92B9AE9AA}"/>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3" name="タイトル 2">
            <a:extLst>
              <a:ext uri="{FF2B5EF4-FFF2-40B4-BE49-F238E27FC236}">
                <a16:creationId xmlns:a16="http://schemas.microsoft.com/office/drawing/2014/main" id="{C984567D-55F8-0DD5-9AF4-9FD5C552A412}"/>
              </a:ext>
            </a:extLst>
          </p:cNvPr>
          <p:cNvSpPr>
            <a:spLocks noGrp="1"/>
          </p:cNvSpPr>
          <p:nvPr>
            <p:ph type="title"/>
          </p:nvPr>
        </p:nvSpPr>
        <p:spPr>
          <a:xfrm>
            <a:off x="364229" y="456813"/>
            <a:ext cx="10054094" cy="480131"/>
          </a:xfrm>
        </p:spPr>
        <p:txBody>
          <a:bodyPr vert="horz" wrap="square" lIns="91440" tIns="45720" rIns="91440" bIns="45720" rtlCol="0" anchor="ctr">
            <a:spAutoFit/>
          </a:bodyPr>
          <a:lstStyle>
            <a:lvl1pPr>
              <a:defRPr lang="ja-JP" altLang="en-US" sz="2800" b="0" i="0" spc="300" dirty="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4" name="テキスト ボックス 3">
            <a:extLst>
              <a:ext uri="{FF2B5EF4-FFF2-40B4-BE49-F238E27FC236}">
                <a16:creationId xmlns:a16="http://schemas.microsoft.com/office/drawing/2014/main" id="{91FC952A-ACDE-2B30-5CCC-03DF8B3F1A8B}"/>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Tree>
    <p:extLst>
      <p:ext uri="{BB962C8B-B14F-4D97-AF65-F5344CB8AC3E}">
        <p14:creationId xmlns:p14="http://schemas.microsoft.com/office/powerpoint/2010/main" val="39814042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概要">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394A55DD-FC48-7B9E-4121-A6B92B9AE9AA}"/>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3" name="タイトル 2">
            <a:extLst>
              <a:ext uri="{FF2B5EF4-FFF2-40B4-BE49-F238E27FC236}">
                <a16:creationId xmlns:a16="http://schemas.microsoft.com/office/drawing/2014/main" id="{C984567D-55F8-0DD5-9AF4-9FD5C552A412}"/>
              </a:ext>
            </a:extLst>
          </p:cNvPr>
          <p:cNvSpPr>
            <a:spLocks noGrp="1"/>
          </p:cNvSpPr>
          <p:nvPr>
            <p:ph type="title"/>
          </p:nvPr>
        </p:nvSpPr>
        <p:spPr>
          <a:xfrm>
            <a:off x="364229" y="456813"/>
            <a:ext cx="10054094" cy="480131"/>
          </a:xfrm>
        </p:spPr>
        <p:txBody>
          <a:bodyPr vert="horz" wrap="square" lIns="91440" tIns="45720" rIns="91440" bIns="45720" rtlCol="0" anchor="ctr">
            <a:spAutoFit/>
          </a:bodyPr>
          <a:lstStyle>
            <a:lvl1pPr>
              <a:defRPr lang="ja-JP" altLang="en-US" sz="2800" b="0" i="0" spc="30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4" name="テキスト ボックス 3">
            <a:extLst>
              <a:ext uri="{FF2B5EF4-FFF2-40B4-BE49-F238E27FC236}">
                <a16:creationId xmlns:a16="http://schemas.microsoft.com/office/drawing/2014/main" id="{91FC952A-ACDE-2B30-5CCC-03DF8B3F1A8B}"/>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
        <p:nvSpPr>
          <p:cNvPr id="5" name="그림 개체 틀 6">
            <a:extLst>
              <a:ext uri="{FF2B5EF4-FFF2-40B4-BE49-F238E27FC236}">
                <a16:creationId xmlns:a16="http://schemas.microsoft.com/office/drawing/2014/main" id="{11B47B00-B07C-CD0E-75ED-321B8AC65B0A}"/>
              </a:ext>
            </a:extLst>
          </p:cNvPr>
          <p:cNvSpPr>
            <a:spLocks noGrp="1"/>
          </p:cNvSpPr>
          <p:nvPr>
            <p:ph type="pic" sz="quarter" idx="10"/>
          </p:nvPr>
        </p:nvSpPr>
        <p:spPr>
          <a:xfrm>
            <a:off x="1082751" y="3285461"/>
            <a:ext cx="10026501" cy="3572540"/>
          </a:xfrm>
          <a:prstGeom prst="round2SameRect">
            <a:avLst/>
          </a:prstGeom>
        </p:spPr>
        <p:txBody>
          <a:bodyPr/>
          <a:lstStyle/>
          <a:p>
            <a:endParaRPr kumimoji="1" lang="ko-Kore-KR" altLang="en-US"/>
          </a:p>
        </p:txBody>
      </p:sp>
    </p:spTree>
    <p:extLst>
      <p:ext uri="{BB962C8B-B14F-4D97-AF65-F5344CB8AC3E}">
        <p14:creationId xmlns:p14="http://schemas.microsoft.com/office/powerpoint/2010/main" val="202892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概要">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394A55DD-FC48-7B9E-4121-A6B92B9AE9AA}"/>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3" name="タイトル 2">
            <a:extLst>
              <a:ext uri="{FF2B5EF4-FFF2-40B4-BE49-F238E27FC236}">
                <a16:creationId xmlns:a16="http://schemas.microsoft.com/office/drawing/2014/main" id="{C984567D-55F8-0DD5-9AF4-9FD5C552A412}"/>
              </a:ext>
            </a:extLst>
          </p:cNvPr>
          <p:cNvSpPr>
            <a:spLocks noGrp="1"/>
          </p:cNvSpPr>
          <p:nvPr>
            <p:ph type="title"/>
          </p:nvPr>
        </p:nvSpPr>
        <p:spPr>
          <a:xfrm>
            <a:off x="364229" y="456813"/>
            <a:ext cx="10054094" cy="480131"/>
          </a:xfrm>
        </p:spPr>
        <p:txBody>
          <a:bodyPr vert="horz" wrap="square" lIns="91440" tIns="45720" rIns="91440" bIns="45720" rtlCol="0" anchor="ctr">
            <a:spAutoFit/>
          </a:bodyPr>
          <a:lstStyle>
            <a:lvl1pPr>
              <a:defRPr lang="ja-JP" altLang="en-US" sz="2800" b="0" i="0" spc="30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4" name="テキスト ボックス 3">
            <a:extLst>
              <a:ext uri="{FF2B5EF4-FFF2-40B4-BE49-F238E27FC236}">
                <a16:creationId xmlns:a16="http://schemas.microsoft.com/office/drawing/2014/main" id="{91FC952A-ACDE-2B30-5CCC-03DF8B3F1A8B}"/>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
        <p:nvSpPr>
          <p:cNvPr id="5" name="그림 개체 틀 6">
            <a:extLst>
              <a:ext uri="{FF2B5EF4-FFF2-40B4-BE49-F238E27FC236}">
                <a16:creationId xmlns:a16="http://schemas.microsoft.com/office/drawing/2014/main" id="{11B47B00-B07C-CD0E-75ED-321B8AC65B0A}"/>
              </a:ext>
            </a:extLst>
          </p:cNvPr>
          <p:cNvSpPr>
            <a:spLocks noGrp="1"/>
          </p:cNvSpPr>
          <p:nvPr>
            <p:ph type="pic" sz="quarter" idx="10"/>
          </p:nvPr>
        </p:nvSpPr>
        <p:spPr>
          <a:xfrm>
            <a:off x="1082751" y="4728386"/>
            <a:ext cx="10026501" cy="3572540"/>
          </a:xfrm>
          <a:prstGeom prst="round2SameRect">
            <a:avLst/>
          </a:prstGeom>
        </p:spPr>
        <p:txBody>
          <a:bodyPr/>
          <a:lstStyle/>
          <a:p>
            <a:endParaRPr kumimoji="1" lang="ko-Kore-KR" altLang="en-US"/>
          </a:p>
        </p:txBody>
      </p:sp>
    </p:spTree>
    <p:extLst>
      <p:ext uri="{BB962C8B-B14F-4D97-AF65-F5344CB8AC3E}">
        <p14:creationId xmlns:p14="http://schemas.microsoft.com/office/powerpoint/2010/main" val="42897151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船内写真・船内詳細">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2F847DCF-E12A-CA80-D0C9-AE7C2834707A}"/>
              </a:ext>
            </a:extLst>
          </p:cNvPr>
          <p:cNvSpPr>
            <a:spLocks noGrp="1"/>
          </p:cNvSpPr>
          <p:nvPr>
            <p:ph type="pic" sz="quarter" idx="10"/>
          </p:nvPr>
        </p:nvSpPr>
        <p:spPr>
          <a:xfrm>
            <a:off x="0" y="0"/>
            <a:ext cx="1235413" cy="3429000"/>
          </a:xfrm>
          <a:prstGeom prst="round2SameRect">
            <a:avLst>
              <a:gd name="adj1" fmla="val 0"/>
              <a:gd name="adj2" fmla="val 0"/>
            </a:avLst>
          </a:prstGeom>
        </p:spPr>
        <p:txBody>
          <a:bodyPr/>
          <a:lstStyle/>
          <a:p>
            <a:endParaRPr kumimoji="1" lang="ko-Kore-KR" altLang="en-US"/>
          </a:p>
        </p:txBody>
      </p:sp>
      <p:pic>
        <p:nvPicPr>
          <p:cNvPr id="4" name="図 3">
            <a:extLst>
              <a:ext uri="{FF2B5EF4-FFF2-40B4-BE49-F238E27FC236}">
                <a16:creationId xmlns:a16="http://schemas.microsoft.com/office/drawing/2014/main" id="{9F4C152A-959B-4ED2-F0AA-AFD9E1789976}"/>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5" name="タイトル 4">
            <a:extLst>
              <a:ext uri="{FF2B5EF4-FFF2-40B4-BE49-F238E27FC236}">
                <a16:creationId xmlns:a16="http://schemas.microsoft.com/office/drawing/2014/main" id="{B61D206C-494C-8260-ED7F-28CB7AE5C1D7}"/>
              </a:ext>
            </a:extLst>
          </p:cNvPr>
          <p:cNvSpPr>
            <a:spLocks noGrp="1"/>
          </p:cNvSpPr>
          <p:nvPr>
            <p:ph type="title"/>
          </p:nvPr>
        </p:nvSpPr>
        <p:spPr>
          <a:xfrm>
            <a:off x="1471976" y="271906"/>
            <a:ext cx="10515600" cy="480131"/>
          </a:xfrm>
        </p:spPr>
        <p:txBody>
          <a:bodyPr vert="horz" wrap="square" lIns="91440" tIns="45720" rIns="91440" bIns="45720" rtlCol="0" anchor="ctr">
            <a:spAutoFit/>
          </a:bodyPr>
          <a:lstStyle>
            <a:lvl1pPr>
              <a:defRPr lang="ja-JP" altLang="en-US" sz="2800" b="0" i="0" spc="300" dirty="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18" name="図プレースホルダー 13">
            <a:extLst>
              <a:ext uri="{FF2B5EF4-FFF2-40B4-BE49-F238E27FC236}">
                <a16:creationId xmlns:a16="http://schemas.microsoft.com/office/drawing/2014/main" id="{AFB7DFA1-7F34-8167-999C-E5D100D89605}"/>
              </a:ext>
            </a:extLst>
          </p:cNvPr>
          <p:cNvSpPr>
            <a:spLocks noGrp="1"/>
          </p:cNvSpPr>
          <p:nvPr>
            <p:ph type="pic" sz="quarter" idx="11"/>
          </p:nvPr>
        </p:nvSpPr>
        <p:spPr>
          <a:xfrm>
            <a:off x="1573213" y="1290638"/>
            <a:ext cx="2430462" cy="1620837"/>
          </a:xfrm>
        </p:spPr>
        <p:txBody>
          <a:bodyPr/>
          <a:lstStyle/>
          <a:p>
            <a:endParaRPr kumimoji="1" lang="ja-JP" altLang="en-US"/>
          </a:p>
        </p:txBody>
      </p:sp>
      <p:sp>
        <p:nvSpPr>
          <p:cNvPr id="19" name="図プレースホルダー 13">
            <a:extLst>
              <a:ext uri="{FF2B5EF4-FFF2-40B4-BE49-F238E27FC236}">
                <a16:creationId xmlns:a16="http://schemas.microsoft.com/office/drawing/2014/main" id="{682B42F0-B663-C2E6-37CE-5A594BFDC39C}"/>
              </a:ext>
            </a:extLst>
          </p:cNvPr>
          <p:cNvSpPr>
            <a:spLocks noGrp="1"/>
          </p:cNvSpPr>
          <p:nvPr>
            <p:ph type="pic" sz="quarter" idx="12"/>
          </p:nvPr>
        </p:nvSpPr>
        <p:spPr>
          <a:xfrm>
            <a:off x="4183193" y="1290638"/>
            <a:ext cx="2430462" cy="1620837"/>
          </a:xfrm>
        </p:spPr>
        <p:txBody>
          <a:bodyPr/>
          <a:lstStyle/>
          <a:p>
            <a:endParaRPr kumimoji="1" lang="ja-JP" altLang="en-US"/>
          </a:p>
        </p:txBody>
      </p:sp>
      <p:sp>
        <p:nvSpPr>
          <p:cNvPr id="20" name="図プレースホルダー 13">
            <a:extLst>
              <a:ext uri="{FF2B5EF4-FFF2-40B4-BE49-F238E27FC236}">
                <a16:creationId xmlns:a16="http://schemas.microsoft.com/office/drawing/2014/main" id="{BB550953-6893-D894-A262-98277618DB47}"/>
              </a:ext>
            </a:extLst>
          </p:cNvPr>
          <p:cNvSpPr>
            <a:spLocks noGrp="1"/>
          </p:cNvSpPr>
          <p:nvPr>
            <p:ph type="pic" sz="quarter" idx="13"/>
          </p:nvPr>
        </p:nvSpPr>
        <p:spPr>
          <a:xfrm>
            <a:off x="6793173" y="1290638"/>
            <a:ext cx="2430462" cy="1620837"/>
          </a:xfrm>
        </p:spPr>
        <p:txBody>
          <a:bodyPr/>
          <a:lstStyle/>
          <a:p>
            <a:endParaRPr kumimoji="1" lang="ja-JP" altLang="en-US"/>
          </a:p>
        </p:txBody>
      </p:sp>
      <p:sp>
        <p:nvSpPr>
          <p:cNvPr id="21" name="図プレースホルダー 13">
            <a:extLst>
              <a:ext uri="{FF2B5EF4-FFF2-40B4-BE49-F238E27FC236}">
                <a16:creationId xmlns:a16="http://schemas.microsoft.com/office/drawing/2014/main" id="{B96609CA-C8B7-9926-FEE9-24D0DC6944A2}"/>
              </a:ext>
            </a:extLst>
          </p:cNvPr>
          <p:cNvSpPr>
            <a:spLocks noGrp="1"/>
          </p:cNvSpPr>
          <p:nvPr>
            <p:ph type="pic" sz="quarter" idx="14"/>
          </p:nvPr>
        </p:nvSpPr>
        <p:spPr>
          <a:xfrm>
            <a:off x="9403152" y="1290638"/>
            <a:ext cx="2430462" cy="1620837"/>
          </a:xfrm>
        </p:spPr>
        <p:txBody>
          <a:bodyPr/>
          <a:lstStyle/>
          <a:p>
            <a:endParaRPr kumimoji="1" lang="ja-JP" altLang="en-US"/>
          </a:p>
        </p:txBody>
      </p:sp>
      <p:sp>
        <p:nvSpPr>
          <p:cNvPr id="26" name="図プレースホルダー 13">
            <a:extLst>
              <a:ext uri="{FF2B5EF4-FFF2-40B4-BE49-F238E27FC236}">
                <a16:creationId xmlns:a16="http://schemas.microsoft.com/office/drawing/2014/main" id="{E36F3BA1-61F5-F2FF-FEF6-70EE5731A6E8}"/>
              </a:ext>
            </a:extLst>
          </p:cNvPr>
          <p:cNvSpPr>
            <a:spLocks noGrp="1"/>
          </p:cNvSpPr>
          <p:nvPr>
            <p:ph type="pic" sz="quarter" idx="15"/>
          </p:nvPr>
        </p:nvSpPr>
        <p:spPr>
          <a:xfrm>
            <a:off x="1573213" y="3878350"/>
            <a:ext cx="2430462" cy="1620837"/>
          </a:xfrm>
        </p:spPr>
        <p:txBody>
          <a:bodyPr/>
          <a:lstStyle/>
          <a:p>
            <a:endParaRPr kumimoji="1" lang="ja-JP" altLang="en-US"/>
          </a:p>
        </p:txBody>
      </p:sp>
      <p:sp>
        <p:nvSpPr>
          <p:cNvPr id="27" name="図プレースホルダー 13">
            <a:extLst>
              <a:ext uri="{FF2B5EF4-FFF2-40B4-BE49-F238E27FC236}">
                <a16:creationId xmlns:a16="http://schemas.microsoft.com/office/drawing/2014/main" id="{FE964AE4-9757-95A0-8670-8AD3B2E035A0}"/>
              </a:ext>
            </a:extLst>
          </p:cNvPr>
          <p:cNvSpPr>
            <a:spLocks noGrp="1"/>
          </p:cNvSpPr>
          <p:nvPr>
            <p:ph type="pic" sz="quarter" idx="16"/>
          </p:nvPr>
        </p:nvSpPr>
        <p:spPr>
          <a:xfrm>
            <a:off x="4183193" y="3878350"/>
            <a:ext cx="2430462" cy="1620837"/>
          </a:xfrm>
        </p:spPr>
        <p:txBody>
          <a:bodyPr/>
          <a:lstStyle/>
          <a:p>
            <a:endParaRPr kumimoji="1" lang="ja-JP" altLang="en-US"/>
          </a:p>
        </p:txBody>
      </p:sp>
      <p:sp>
        <p:nvSpPr>
          <p:cNvPr id="28" name="図プレースホルダー 13">
            <a:extLst>
              <a:ext uri="{FF2B5EF4-FFF2-40B4-BE49-F238E27FC236}">
                <a16:creationId xmlns:a16="http://schemas.microsoft.com/office/drawing/2014/main" id="{D2227C39-9ED9-C3F3-C532-41B866EBB6A5}"/>
              </a:ext>
            </a:extLst>
          </p:cNvPr>
          <p:cNvSpPr>
            <a:spLocks noGrp="1"/>
          </p:cNvSpPr>
          <p:nvPr>
            <p:ph type="pic" sz="quarter" idx="17"/>
          </p:nvPr>
        </p:nvSpPr>
        <p:spPr>
          <a:xfrm>
            <a:off x="6793173" y="3878350"/>
            <a:ext cx="2430462" cy="1620837"/>
          </a:xfrm>
        </p:spPr>
        <p:txBody>
          <a:bodyPr/>
          <a:lstStyle/>
          <a:p>
            <a:endParaRPr kumimoji="1" lang="ja-JP" altLang="en-US"/>
          </a:p>
        </p:txBody>
      </p:sp>
      <p:sp>
        <p:nvSpPr>
          <p:cNvPr id="29" name="図プレースホルダー 13">
            <a:extLst>
              <a:ext uri="{FF2B5EF4-FFF2-40B4-BE49-F238E27FC236}">
                <a16:creationId xmlns:a16="http://schemas.microsoft.com/office/drawing/2014/main" id="{052620D4-7FC1-A79E-A7C7-EF5EF76987E1}"/>
              </a:ext>
            </a:extLst>
          </p:cNvPr>
          <p:cNvSpPr>
            <a:spLocks noGrp="1"/>
          </p:cNvSpPr>
          <p:nvPr>
            <p:ph type="pic" sz="quarter" idx="18"/>
          </p:nvPr>
        </p:nvSpPr>
        <p:spPr>
          <a:xfrm>
            <a:off x="9403152" y="3878350"/>
            <a:ext cx="2430462" cy="1620837"/>
          </a:xfrm>
        </p:spPr>
        <p:txBody>
          <a:bodyPr/>
          <a:lstStyle/>
          <a:p>
            <a:endParaRPr kumimoji="1" lang="ja-JP" altLang="en-US"/>
          </a:p>
        </p:txBody>
      </p:sp>
      <p:sp>
        <p:nvSpPr>
          <p:cNvPr id="30" name="テキスト ボックス 29">
            <a:extLst>
              <a:ext uri="{FF2B5EF4-FFF2-40B4-BE49-F238E27FC236}">
                <a16:creationId xmlns:a16="http://schemas.microsoft.com/office/drawing/2014/main" id="{D08B8E0C-1F5D-3EA2-5A5E-22931A7B5816}"/>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Tree>
    <p:extLst>
      <p:ext uri="{BB962C8B-B14F-4D97-AF65-F5344CB8AC3E}">
        <p14:creationId xmlns:p14="http://schemas.microsoft.com/office/powerpoint/2010/main" val="139842713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589321B8-1D09-B9AB-76DF-7892D1196A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62C0B807-1089-AA99-0F6A-A9FFC065A3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0042E8C-A67B-C52C-1D01-FF0A8678EE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3A4019-6C47-4179-9915-B9C40BC10C78}" type="datetimeFigureOut">
              <a:rPr kumimoji="1" lang="ja-JP" altLang="en-US" smtClean="0"/>
              <a:t>2024/7/2</a:t>
            </a:fld>
            <a:endParaRPr kumimoji="1" lang="ja-JP" altLang="en-US"/>
          </a:p>
        </p:txBody>
      </p:sp>
      <p:sp>
        <p:nvSpPr>
          <p:cNvPr id="5" name="フッター プレースホルダー 4">
            <a:extLst>
              <a:ext uri="{FF2B5EF4-FFF2-40B4-BE49-F238E27FC236}">
                <a16:creationId xmlns:a16="http://schemas.microsoft.com/office/drawing/2014/main" id="{ABB2689C-AC5E-18F6-9E3D-580D19012B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889ACB44-4017-922F-0A3E-DD2D92CF9B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2112322874"/>
      </p:ext>
    </p:extLst>
  </p:cSld>
  <p:clrMap bg1="lt1" tx1="dk1" bg2="lt2" tx2="dk2" accent1="accent1" accent2="accent2" accent3="accent3" accent4="accent4" accent5="accent5" accent6="accent6" hlink="hlink" folHlink="folHlink"/>
  <p:sldLayoutIdLst>
    <p:sldLayoutId id="2147483676" r:id="rId1"/>
    <p:sldLayoutId id="2147483695" r:id="rId2"/>
    <p:sldLayoutId id="2147483694" r:id="rId3"/>
    <p:sldLayoutId id="2147483693" r:id="rId4"/>
    <p:sldLayoutId id="2147483683" r:id="rId5"/>
    <p:sldLayoutId id="2147483692" r:id="rId6"/>
    <p:sldLayoutId id="2147483685" r:id="rId7"/>
    <p:sldLayoutId id="2147483699" r:id="rId8"/>
    <p:sldLayoutId id="2147483681" r:id="rId9"/>
    <p:sldLayoutId id="2147483688" r:id="rId10"/>
    <p:sldLayoutId id="2147483689" r:id="rId11"/>
    <p:sldLayoutId id="2147483691" r:id="rId12"/>
    <p:sldLayoutId id="2147483687" r:id="rId13"/>
    <p:sldLayoutId id="2147483690" r:id="rId14"/>
    <p:sldLayoutId id="2147483686" r:id="rId15"/>
    <p:sldLayoutId id="2147483684" r:id="rId16"/>
    <p:sldLayoutId id="2147483677" r:id="rId17"/>
    <p:sldLayoutId id="2147483698" r:id="rId18"/>
    <p:sldLayoutId id="2147483678" r:id="rId19"/>
    <p:sldLayoutId id="2147483679" r:id="rId20"/>
    <p:sldLayoutId id="2147483680" r:id="rId21"/>
    <p:sldLayoutId id="2147483682" r:id="rId22"/>
    <p:sldLayoutId id="2147483665" r:id="rId23"/>
    <p:sldLayoutId id="2147483666" r:id="rId24"/>
    <p:sldLayoutId id="2147483667" r:id="rId25"/>
    <p:sldLayoutId id="2147483668" r:id="rId26"/>
    <p:sldLayoutId id="2147483669" r:id="rId27"/>
    <p:sldLayoutId id="2147483670" r:id="rId28"/>
    <p:sldLayoutId id="2147483671" r:id="rId29"/>
    <p:sldLayoutId id="2147483672" r:id="rId30"/>
    <p:sldLayoutId id="2147483673" r:id="rId31"/>
    <p:sldLayoutId id="2147483674" r:id="rId32"/>
    <p:sldLayoutId id="2147483675" r:id="rId33"/>
    <p:sldLayoutId id="2147483649" r:id="rId34"/>
    <p:sldLayoutId id="2147483650" r:id="rId35"/>
    <p:sldLayoutId id="2147483651" r:id="rId36"/>
    <p:sldLayoutId id="2147483652" r:id="rId37"/>
    <p:sldLayoutId id="2147483654" r:id="rId38"/>
    <p:sldLayoutId id="2147483660" r:id="rId39"/>
    <p:sldLayoutId id="2147483661" r:id="rId40"/>
    <p:sldLayoutId id="2147483663" r:id="rId41"/>
    <p:sldLayoutId id="2147483662" r:id="rId42"/>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jpg"/><Relationship Id="rId2" Type="http://schemas.openxmlformats.org/officeDocument/2006/relationships/image" Target="../media/image2.jpg"/><Relationship Id="rId1" Type="http://schemas.openxmlformats.org/officeDocument/2006/relationships/slideLayout" Target="../slideLayouts/slideLayout9.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 Id="rId9" Type="http://schemas.openxmlformats.org/officeDocument/2006/relationships/image" Target="../media/image3.jpg"/></Relationships>
</file>

<file path=ppt/slides/_rels/slide4.xml.rels><?xml version="1.0" encoding="UTF-8" standalone="yes"?>
<Relationships xmlns="http://schemas.openxmlformats.org/package/2006/relationships"><Relationship Id="rId8" Type="http://schemas.openxmlformats.org/officeDocument/2006/relationships/image" Target="../media/image16.jpg"/><Relationship Id="rId13" Type="http://schemas.openxmlformats.org/officeDocument/2006/relationships/image" Target="../media/image21.jpg"/><Relationship Id="rId18" Type="http://schemas.openxmlformats.org/officeDocument/2006/relationships/image" Target="../media/image26.jpg"/><Relationship Id="rId3" Type="http://schemas.openxmlformats.org/officeDocument/2006/relationships/image" Target="../media/image11.jpg"/><Relationship Id="rId7" Type="http://schemas.openxmlformats.org/officeDocument/2006/relationships/image" Target="../media/image15.jpg"/><Relationship Id="rId12" Type="http://schemas.openxmlformats.org/officeDocument/2006/relationships/image" Target="../media/image20.jpg"/><Relationship Id="rId17" Type="http://schemas.openxmlformats.org/officeDocument/2006/relationships/image" Target="../media/image25.jpg"/><Relationship Id="rId2" Type="http://schemas.openxmlformats.org/officeDocument/2006/relationships/image" Target="../media/image10.jpg"/><Relationship Id="rId16" Type="http://schemas.openxmlformats.org/officeDocument/2006/relationships/image" Target="../media/image24.jpg"/><Relationship Id="rId1" Type="http://schemas.openxmlformats.org/officeDocument/2006/relationships/slideLayout" Target="../slideLayouts/slideLayout16.xml"/><Relationship Id="rId6" Type="http://schemas.openxmlformats.org/officeDocument/2006/relationships/image" Target="../media/image14.jpg"/><Relationship Id="rId11" Type="http://schemas.openxmlformats.org/officeDocument/2006/relationships/image" Target="../media/image19.jpg"/><Relationship Id="rId5" Type="http://schemas.openxmlformats.org/officeDocument/2006/relationships/image" Target="../media/image13.jpg"/><Relationship Id="rId15" Type="http://schemas.openxmlformats.org/officeDocument/2006/relationships/image" Target="../media/image23.jpg"/><Relationship Id="rId10" Type="http://schemas.openxmlformats.org/officeDocument/2006/relationships/image" Target="../media/image18.jpg"/><Relationship Id="rId4" Type="http://schemas.openxmlformats.org/officeDocument/2006/relationships/image" Target="../media/image12.jpg"/><Relationship Id="rId9" Type="http://schemas.openxmlformats.org/officeDocument/2006/relationships/image" Target="../media/image17.jpg"/><Relationship Id="rId14" Type="http://schemas.openxmlformats.org/officeDocument/2006/relationships/image" Target="../media/image22.jpg"/></Relationships>
</file>

<file path=ppt/slides/_rels/slide5.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hyperlink" Target="https://biz-cruise.com/download" TargetMode="External"/><Relationship Id="rId7" Type="http://schemas.openxmlformats.org/officeDocument/2006/relationships/image" Target="../media/image29.png"/><Relationship Id="rId2" Type="http://schemas.openxmlformats.org/officeDocument/2006/relationships/hyperlink" Target="https://biz-cruise.com/contact" TargetMode="External"/><Relationship Id="rId1" Type="http://schemas.openxmlformats.org/officeDocument/2006/relationships/slideLayout" Target="../slideLayouts/slideLayout29.xml"/><Relationship Id="rId6" Type="http://schemas.openxmlformats.org/officeDocument/2006/relationships/image" Target="../media/image28.png"/><Relationship Id="rId5" Type="http://schemas.openxmlformats.org/officeDocument/2006/relationships/image" Target="../media/image10.jpg"/><Relationship Id="rId10" Type="http://schemas.microsoft.com/office/2007/relationships/hdphoto" Target="../media/hdphoto1.wdp"/><Relationship Id="rId4" Type="http://schemas.openxmlformats.org/officeDocument/2006/relationships/image" Target="../media/image27.png"/><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正方形/長方形 75">
            <a:extLst>
              <a:ext uri="{FF2B5EF4-FFF2-40B4-BE49-F238E27FC236}">
                <a16:creationId xmlns:a16="http://schemas.microsoft.com/office/drawing/2014/main" id="{97290901-5FFE-B8F4-AC30-F2EBCDBAD307}"/>
              </a:ext>
            </a:extLst>
          </p:cNvPr>
          <p:cNvSpPr/>
          <p:nvPr/>
        </p:nvSpPr>
        <p:spPr>
          <a:xfrm>
            <a:off x="6517341" y="2542254"/>
            <a:ext cx="5674659" cy="1769386"/>
          </a:xfrm>
          <a:prstGeom prst="rect">
            <a:avLst/>
          </a:prstGeom>
          <a:solidFill>
            <a:srgbClr val="FC7B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직사각형 14">
            <a:extLst>
              <a:ext uri="{FF2B5EF4-FFF2-40B4-BE49-F238E27FC236}">
                <a16:creationId xmlns:a16="http://schemas.microsoft.com/office/drawing/2014/main" id="{18A166B1-29D8-B8C5-E570-C1444C09FBA0}"/>
              </a:ext>
            </a:extLst>
          </p:cNvPr>
          <p:cNvSpPr/>
          <p:nvPr/>
        </p:nvSpPr>
        <p:spPr>
          <a:xfrm>
            <a:off x="-26632" y="4459752"/>
            <a:ext cx="12227598" cy="2463230"/>
          </a:xfrm>
          <a:custGeom>
            <a:avLst/>
            <a:gdLst>
              <a:gd name="connsiteX0" fmla="*/ 0 w 12192000"/>
              <a:gd name="connsiteY0" fmla="*/ 38905 h 1122140"/>
              <a:gd name="connsiteX1" fmla="*/ 6096000 w 12192000"/>
              <a:gd name="connsiteY1" fmla="*/ 38905 h 1122140"/>
              <a:gd name="connsiteX2" fmla="*/ 12192000 w 12192000"/>
              <a:gd name="connsiteY2" fmla="*/ 38905 h 1122140"/>
              <a:gd name="connsiteX3" fmla="*/ 12192000 w 12192000"/>
              <a:gd name="connsiteY3" fmla="*/ 1083235 h 1122140"/>
              <a:gd name="connsiteX4" fmla="*/ 6096000 w 12192000"/>
              <a:gd name="connsiteY4" fmla="*/ 1083235 h 1122140"/>
              <a:gd name="connsiteX5" fmla="*/ 0 w 12192000"/>
              <a:gd name="connsiteY5" fmla="*/ 1083235 h 1122140"/>
              <a:gd name="connsiteX6" fmla="*/ 0 w 12192000"/>
              <a:gd name="connsiteY6" fmla="*/ 38905 h 1122140"/>
              <a:gd name="connsiteX0" fmla="*/ 8965 w 12192000"/>
              <a:gd name="connsiteY0" fmla="*/ 9251 h 2462616"/>
              <a:gd name="connsiteX1" fmla="*/ 6096000 w 12192000"/>
              <a:gd name="connsiteY1" fmla="*/ 1380851 h 2462616"/>
              <a:gd name="connsiteX2" fmla="*/ 12192000 w 12192000"/>
              <a:gd name="connsiteY2" fmla="*/ 1380851 h 2462616"/>
              <a:gd name="connsiteX3" fmla="*/ 12192000 w 12192000"/>
              <a:gd name="connsiteY3" fmla="*/ 2425181 h 2462616"/>
              <a:gd name="connsiteX4" fmla="*/ 6096000 w 12192000"/>
              <a:gd name="connsiteY4" fmla="*/ 2425181 h 2462616"/>
              <a:gd name="connsiteX5" fmla="*/ 0 w 12192000"/>
              <a:gd name="connsiteY5" fmla="*/ 2425181 h 2462616"/>
              <a:gd name="connsiteX6" fmla="*/ 8965 w 12192000"/>
              <a:gd name="connsiteY6" fmla="*/ 9251 h 2462616"/>
              <a:gd name="connsiteX0" fmla="*/ 8965 w 12200965"/>
              <a:gd name="connsiteY0" fmla="*/ 9865 h 2463230"/>
              <a:gd name="connsiteX1" fmla="*/ 6096000 w 12200965"/>
              <a:gd name="connsiteY1" fmla="*/ 1381465 h 2463230"/>
              <a:gd name="connsiteX2" fmla="*/ 12200965 w 12200965"/>
              <a:gd name="connsiteY2" fmla="*/ 1901418 h 2463230"/>
              <a:gd name="connsiteX3" fmla="*/ 12192000 w 12200965"/>
              <a:gd name="connsiteY3" fmla="*/ 2425795 h 2463230"/>
              <a:gd name="connsiteX4" fmla="*/ 6096000 w 12200965"/>
              <a:gd name="connsiteY4" fmla="*/ 2425795 h 2463230"/>
              <a:gd name="connsiteX5" fmla="*/ 0 w 12200965"/>
              <a:gd name="connsiteY5" fmla="*/ 2425795 h 2463230"/>
              <a:gd name="connsiteX6" fmla="*/ 8965 w 12200965"/>
              <a:gd name="connsiteY6" fmla="*/ 9865 h 2463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0965" h="2463230">
                <a:moveTo>
                  <a:pt x="8965" y="9865"/>
                </a:moveTo>
                <a:cubicBezTo>
                  <a:pt x="2040965" y="-119817"/>
                  <a:pt x="4064000" y="1066206"/>
                  <a:pt x="6096000" y="1381465"/>
                </a:cubicBezTo>
                <a:cubicBezTo>
                  <a:pt x="8128000" y="1696724"/>
                  <a:pt x="10168965" y="2031100"/>
                  <a:pt x="12200965" y="1901418"/>
                </a:cubicBezTo>
                <a:lnTo>
                  <a:pt x="12192000" y="2425795"/>
                </a:lnTo>
                <a:cubicBezTo>
                  <a:pt x="10160000" y="2555477"/>
                  <a:pt x="8128000" y="2296113"/>
                  <a:pt x="6096000" y="2425795"/>
                </a:cubicBezTo>
                <a:cubicBezTo>
                  <a:pt x="4064000" y="2555477"/>
                  <a:pt x="2032000" y="2296113"/>
                  <a:pt x="0" y="2425795"/>
                </a:cubicBezTo>
                <a:cubicBezTo>
                  <a:pt x="0" y="2077685"/>
                  <a:pt x="8965" y="357975"/>
                  <a:pt x="8965" y="9865"/>
                </a:cubicBezTo>
                <a:close/>
              </a:path>
            </a:pathLst>
          </a:custGeom>
          <a:solidFill>
            <a:srgbClr val="298EF3"/>
          </a:solidFill>
        </p:spPr>
        <p:txBody>
          <a:bodyPr wrap="square" lIns="360000" anchor="t">
            <a:noAutofit/>
          </a:bodyPr>
          <a:lstStyle/>
          <a:p>
            <a:pPr fontAlgn="base">
              <a:spcBef>
                <a:spcPct val="0"/>
              </a:spcBef>
              <a:spcAft>
                <a:spcPct val="0"/>
              </a:spcAft>
            </a:pPr>
            <a:endParaRPr kumimoji="1" lang="ja-JP" altLang="en-US" sz="4400" dirty="0">
              <a:solidFill>
                <a:schemeClr val="bg1"/>
              </a:solidFill>
              <a:latin typeface="Shippori Mincho ExtraBold" panose="00000900000000000000" pitchFamily="2" charset="-128"/>
              <a:ea typeface="Shippori Mincho ExtraBold" panose="00000900000000000000" pitchFamily="2" charset="-128"/>
              <a:cs typeface="+mj-cs"/>
            </a:endParaRPr>
          </a:p>
        </p:txBody>
      </p:sp>
      <p:sp>
        <p:nvSpPr>
          <p:cNvPr id="58" name="직사각형 14">
            <a:extLst>
              <a:ext uri="{FF2B5EF4-FFF2-40B4-BE49-F238E27FC236}">
                <a16:creationId xmlns:a16="http://schemas.microsoft.com/office/drawing/2014/main" id="{442100A6-A380-311C-31CC-736DFBA9EE7A}"/>
              </a:ext>
            </a:extLst>
          </p:cNvPr>
          <p:cNvSpPr/>
          <p:nvPr/>
        </p:nvSpPr>
        <p:spPr>
          <a:xfrm>
            <a:off x="-26632" y="4538461"/>
            <a:ext cx="12227597" cy="2463230"/>
          </a:xfrm>
          <a:custGeom>
            <a:avLst/>
            <a:gdLst>
              <a:gd name="connsiteX0" fmla="*/ 0 w 12192000"/>
              <a:gd name="connsiteY0" fmla="*/ 38905 h 1122140"/>
              <a:gd name="connsiteX1" fmla="*/ 6096000 w 12192000"/>
              <a:gd name="connsiteY1" fmla="*/ 38905 h 1122140"/>
              <a:gd name="connsiteX2" fmla="*/ 12192000 w 12192000"/>
              <a:gd name="connsiteY2" fmla="*/ 38905 h 1122140"/>
              <a:gd name="connsiteX3" fmla="*/ 12192000 w 12192000"/>
              <a:gd name="connsiteY3" fmla="*/ 1083235 h 1122140"/>
              <a:gd name="connsiteX4" fmla="*/ 6096000 w 12192000"/>
              <a:gd name="connsiteY4" fmla="*/ 1083235 h 1122140"/>
              <a:gd name="connsiteX5" fmla="*/ 0 w 12192000"/>
              <a:gd name="connsiteY5" fmla="*/ 1083235 h 1122140"/>
              <a:gd name="connsiteX6" fmla="*/ 0 w 12192000"/>
              <a:gd name="connsiteY6" fmla="*/ 38905 h 1122140"/>
              <a:gd name="connsiteX0" fmla="*/ 8965 w 12192000"/>
              <a:gd name="connsiteY0" fmla="*/ 9251 h 2462616"/>
              <a:gd name="connsiteX1" fmla="*/ 6096000 w 12192000"/>
              <a:gd name="connsiteY1" fmla="*/ 1380851 h 2462616"/>
              <a:gd name="connsiteX2" fmla="*/ 12192000 w 12192000"/>
              <a:gd name="connsiteY2" fmla="*/ 1380851 h 2462616"/>
              <a:gd name="connsiteX3" fmla="*/ 12192000 w 12192000"/>
              <a:gd name="connsiteY3" fmla="*/ 2425181 h 2462616"/>
              <a:gd name="connsiteX4" fmla="*/ 6096000 w 12192000"/>
              <a:gd name="connsiteY4" fmla="*/ 2425181 h 2462616"/>
              <a:gd name="connsiteX5" fmla="*/ 0 w 12192000"/>
              <a:gd name="connsiteY5" fmla="*/ 2425181 h 2462616"/>
              <a:gd name="connsiteX6" fmla="*/ 8965 w 12192000"/>
              <a:gd name="connsiteY6" fmla="*/ 9251 h 2462616"/>
              <a:gd name="connsiteX0" fmla="*/ 8965 w 12200965"/>
              <a:gd name="connsiteY0" fmla="*/ 9865 h 2463230"/>
              <a:gd name="connsiteX1" fmla="*/ 6096000 w 12200965"/>
              <a:gd name="connsiteY1" fmla="*/ 1381465 h 2463230"/>
              <a:gd name="connsiteX2" fmla="*/ 12200965 w 12200965"/>
              <a:gd name="connsiteY2" fmla="*/ 1901418 h 2463230"/>
              <a:gd name="connsiteX3" fmla="*/ 12192000 w 12200965"/>
              <a:gd name="connsiteY3" fmla="*/ 2425795 h 2463230"/>
              <a:gd name="connsiteX4" fmla="*/ 6096000 w 12200965"/>
              <a:gd name="connsiteY4" fmla="*/ 2425795 h 2463230"/>
              <a:gd name="connsiteX5" fmla="*/ 0 w 12200965"/>
              <a:gd name="connsiteY5" fmla="*/ 2425795 h 2463230"/>
              <a:gd name="connsiteX6" fmla="*/ 8965 w 12200965"/>
              <a:gd name="connsiteY6" fmla="*/ 9865 h 2463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0965" h="2463230">
                <a:moveTo>
                  <a:pt x="8965" y="9865"/>
                </a:moveTo>
                <a:cubicBezTo>
                  <a:pt x="2040965" y="-119817"/>
                  <a:pt x="4064000" y="1066206"/>
                  <a:pt x="6096000" y="1381465"/>
                </a:cubicBezTo>
                <a:cubicBezTo>
                  <a:pt x="8128000" y="1696724"/>
                  <a:pt x="10168965" y="2031100"/>
                  <a:pt x="12200965" y="1901418"/>
                </a:cubicBezTo>
                <a:lnTo>
                  <a:pt x="12192000" y="2425795"/>
                </a:lnTo>
                <a:cubicBezTo>
                  <a:pt x="10160000" y="2555477"/>
                  <a:pt x="8128000" y="2296113"/>
                  <a:pt x="6096000" y="2425795"/>
                </a:cubicBezTo>
                <a:cubicBezTo>
                  <a:pt x="4064000" y="2555477"/>
                  <a:pt x="2032000" y="2296113"/>
                  <a:pt x="0" y="2425795"/>
                </a:cubicBezTo>
                <a:cubicBezTo>
                  <a:pt x="0" y="2077685"/>
                  <a:pt x="8965" y="357975"/>
                  <a:pt x="8965" y="9865"/>
                </a:cubicBezTo>
                <a:close/>
              </a:path>
            </a:pathLst>
          </a:custGeom>
          <a:solidFill>
            <a:srgbClr val="063666"/>
          </a:solidFill>
        </p:spPr>
        <p:txBody>
          <a:bodyPr wrap="square" lIns="360000" anchor="t">
            <a:noAutofit/>
          </a:bodyPr>
          <a:lstStyle/>
          <a:p>
            <a:pPr fontAlgn="base">
              <a:spcBef>
                <a:spcPct val="0"/>
              </a:spcBef>
              <a:spcAft>
                <a:spcPct val="0"/>
              </a:spcAft>
            </a:pPr>
            <a:endParaRPr kumimoji="1" lang="ja-JP" altLang="en-US" sz="4400" dirty="0">
              <a:solidFill>
                <a:schemeClr val="bg1"/>
              </a:solidFill>
              <a:latin typeface="Shippori Mincho ExtraBold" panose="00000900000000000000" pitchFamily="2" charset="-128"/>
              <a:ea typeface="Shippori Mincho ExtraBold" panose="00000900000000000000" pitchFamily="2" charset="-128"/>
              <a:cs typeface="+mj-cs"/>
            </a:endParaRPr>
          </a:p>
        </p:txBody>
      </p:sp>
      <p:sp>
        <p:nvSpPr>
          <p:cNvPr id="62" name="テキスト ボックス 61">
            <a:extLst>
              <a:ext uri="{FF2B5EF4-FFF2-40B4-BE49-F238E27FC236}">
                <a16:creationId xmlns:a16="http://schemas.microsoft.com/office/drawing/2014/main" id="{12E20CDA-4E02-1480-0E1E-F2A7AAD2C3D9}"/>
              </a:ext>
            </a:extLst>
          </p:cNvPr>
          <p:cNvSpPr txBox="1"/>
          <p:nvPr/>
        </p:nvSpPr>
        <p:spPr>
          <a:xfrm>
            <a:off x="9154808" y="6514656"/>
            <a:ext cx="2772515" cy="215444"/>
          </a:xfrm>
          <a:prstGeom prst="rect">
            <a:avLst/>
          </a:prstGeom>
          <a:noFill/>
        </p:spPr>
        <p:txBody>
          <a:bodyPr wrap="square" rtlCol="0">
            <a:spAutoFit/>
          </a:bodyPr>
          <a:lstStyle/>
          <a:p>
            <a:pPr algn="r"/>
            <a:r>
              <a:rPr kumimoji="1" lang="en-US" altLang="ja-JP" sz="800" dirty="0">
                <a:solidFill>
                  <a:schemeClr val="bg1"/>
                </a:solidFill>
              </a:rPr>
              <a:t>©biz-cruise</a:t>
            </a:r>
            <a:r>
              <a:rPr kumimoji="1" lang="ja-JP" altLang="en-US" sz="800" dirty="0">
                <a:solidFill>
                  <a:schemeClr val="bg1"/>
                </a:solidFill>
              </a:rPr>
              <a:t>｜</a:t>
            </a:r>
            <a:fld id="{3FBC5475-B5C6-403D-9B6F-F85D09C90333}" type="slidenum">
              <a:rPr kumimoji="1" lang="ja-JP" altLang="en-US" sz="800" smtClean="0">
                <a:solidFill>
                  <a:schemeClr val="bg1"/>
                </a:solidFill>
              </a:rPr>
              <a:pPr algn="r"/>
              <a:t>1</a:t>
            </a:fld>
            <a:endParaRPr kumimoji="1" lang="ja-JP" altLang="en-US" sz="800" dirty="0">
              <a:solidFill>
                <a:schemeClr val="bg1"/>
              </a:solidFill>
            </a:endParaRPr>
          </a:p>
        </p:txBody>
      </p:sp>
      <p:sp>
        <p:nvSpPr>
          <p:cNvPr id="29" name="タイトル 3">
            <a:extLst>
              <a:ext uri="{FF2B5EF4-FFF2-40B4-BE49-F238E27FC236}">
                <a16:creationId xmlns:a16="http://schemas.microsoft.com/office/drawing/2014/main" id="{E65F25FF-6C34-1636-D5E0-CBB94EDBE51B}"/>
              </a:ext>
            </a:extLst>
          </p:cNvPr>
          <p:cNvSpPr>
            <a:spLocks noGrp="1"/>
          </p:cNvSpPr>
          <p:nvPr>
            <p:ph type="title"/>
          </p:nvPr>
        </p:nvSpPr>
        <p:spPr/>
        <p:txBody>
          <a:bodyPr vert="horz" lIns="91440" tIns="45720" rIns="91440" bIns="45720" rtlCol="0" anchor="ctr">
            <a:normAutofit/>
          </a:bodyPr>
          <a:lstStyle/>
          <a:p>
            <a:r>
              <a:rPr lang="ja-JP" altLang="en-US" sz="5400" dirty="0">
                <a:solidFill>
                  <a:schemeClr val="bg1"/>
                </a:solidFill>
              </a:rPr>
              <a:t>カジノゲーム</a:t>
            </a:r>
          </a:p>
        </p:txBody>
      </p:sp>
      <p:sp>
        <p:nvSpPr>
          <p:cNvPr id="75" name="テキスト ボックス 74">
            <a:extLst>
              <a:ext uri="{FF2B5EF4-FFF2-40B4-BE49-F238E27FC236}">
                <a16:creationId xmlns:a16="http://schemas.microsoft.com/office/drawing/2014/main" id="{79102146-075F-04C4-920C-48AB135FE70D}"/>
              </a:ext>
            </a:extLst>
          </p:cNvPr>
          <p:cNvSpPr txBox="1"/>
          <p:nvPr/>
        </p:nvSpPr>
        <p:spPr>
          <a:xfrm>
            <a:off x="10031604" y="2799730"/>
            <a:ext cx="1616889" cy="312213"/>
          </a:xfrm>
          <a:prstGeom prst="roundRect">
            <a:avLst>
              <a:gd name="adj" fmla="val 50000"/>
            </a:avLst>
          </a:prstGeom>
          <a:solidFill>
            <a:schemeClr val="bg1"/>
          </a:solidFill>
        </p:spPr>
        <p:txBody>
          <a:bodyPr wrap="square" anchor="ctr">
            <a:noAutofit/>
          </a:bodyPr>
          <a:lstStyle/>
          <a:p>
            <a:pPr algn="ctr"/>
            <a:r>
              <a:rPr kumimoji="1" lang="ja-JP" altLang="en-US" sz="1400" dirty="0">
                <a:solidFill>
                  <a:srgbClr val="FC7B03"/>
                </a:solidFill>
                <a:latin typeface="Shippori Mincho ExtraBold" panose="00000900000000000000" pitchFamily="2" charset="-128"/>
                <a:ea typeface="Shippori Mincho ExtraBold" panose="00000900000000000000" pitchFamily="2" charset="-128"/>
              </a:rPr>
              <a:t>船内コンテンツ</a:t>
            </a:r>
          </a:p>
        </p:txBody>
      </p:sp>
      <p:sp>
        <p:nvSpPr>
          <p:cNvPr id="81" name="テキスト プレースホルダー 5">
            <a:extLst>
              <a:ext uri="{FF2B5EF4-FFF2-40B4-BE49-F238E27FC236}">
                <a16:creationId xmlns:a16="http://schemas.microsoft.com/office/drawing/2014/main" id="{FD571671-55E3-5B44-62E0-72CB0067964F}"/>
              </a:ext>
            </a:extLst>
          </p:cNvPr>
          <p:cNvSpPr txBox="1">
            <a:spLocks/>
          </p:cNvSpPr>
          <p:nvPr/>
        </p:nvSpPr>
        <p:spPr>
          <a:xfrm>
            <a:off x="7270376" y="4569116"/>
            <a:ext cx="4580965" cy="719171"/>
          </a:xfrm>
          <a:prstGeom prst="rect">
            <a:avLst/>
          </a:prstGeom>
          <a:noFill/>
        </p:spPr>
        <p:txBody>
          <a:bodyPr vert="horz" wrap="square" lIns="91440" tIns="45720" rIns="91440" bIns="45720" rtlCol="0">
            <a:spAutoFit/>
          </a:bodyPr>
          <a:lstStyle>
            <a:defPPr>
              <a:defRPr lang="ko-Kore-KR"/>
            </a:defPPr>
            <a:lvl1pPr indent="0" algn="r">
              <a:lnSpc>
                <a:spcPct val="90000"/>
              </a:lnSpc>
              <a:spcBef>
                <a:spcPts val="1000"/>
              </a:spcBef>
              <a:buFontTx/>
              <a:buNone/>
              <a:defRPr kumimoji="1" b="1" i="0" spc="300">
                <a:solidFill>
                  <a:schemeClr val="tx1">
                    <a:lumMod val="85000"/>
                    <a:lumOff val="15000"/>
                  </a:schemeClr>
                </a:solidFill>
                <a:effectLst/>
                <a:latin typeface="+mn-ea"/>
              </a:defRPr>
            </a:lvl1pPr>
            <a:lvl2pPr marL="685800" indent="-228600">
              <a:lnSpc>
                <a:spcPct val="90000"/>
              </a:lnSpc>
              <a:spcBef>
                <a:spcPts val="500"/>
              </a:spcBef>
              <a:buFont typeface="Arial" panose="020B0604020202020204" pitchFamily="34" charset="0"/>
              <a:buChar char="•"/>
              <a:defRPr kumimoji="1"/>
            </a:lvl2pPr>
            <a:lvl3pPr marL="1143000" indent="-228600">
              <a:lnSpc>
                <a:spcPct val="90000"/>
              </a:lnSpc>
              <a:spcBef>
                <a:spcPts val="500"/>
              </a:spcBef>
              <a:buFont typeface="Arial" panose="020B0604020202020204" pitchFamily="34" charset="0"/>
              <a:buChar char="•"/>
              <a:defRPr kumimoji="1"/>
            </a:lvl3pPr>
            <a:lvl4pPr marL="1600200" indent="-228600">
              <a:lnSpc>
                <a:spcPct val="90000"/>
              </a:lnSpc>
              <a:spcBef>
                <a:spcPts val="500"/>
              </a:spcBef>
              <a:buFont typeface="Arial" panose="020B0604020202020204" pitchFamily="34" charset="0"/>
              <a:buChar char="•"/>
              <a:defRPr kumimoji="1"/>
            </a:lvl4pPr>
            <a:lvl5pPr marL="2057400" indent="-228600">
              <a:lnSpc>
                <a:spcPct val="90000"/>
              </a:lnSpc>
              <a:spcBef>
                <a:spcPts val="500"/>
              </a:spcBef>
              <a:buFont typeface="Arial" panose="020B0604020202020204" pitchFamily="34" charset="0"/>
              <a:buChar char="•"/>
              <a:defRPr kumimoji="1"/>
            </a:lvl5pPr>
            <a:lvl6pPr marL="2514600" indent="-228600">
              <a:lnSpc>
                <a:spcPct val="90000"/>
              </a:lnSpc>
              <a:spcBef>
                <a:spcPts val="500"/>
              </a:spcBef>
              <a:buFont typeface="Arial" panose="020B0604020202020204" pitchFamily="34" charset="0"/>
              <a:buChar char="•"/>
              <a:defRPr kumimoji="1"/>
            </a:lvl6pPr>
            <a:lvl7pPr marL="2971800" indent="-228600">
              <a:lnSpc>
                <a:spcPct val="90000"/>
              </a:lnSpc>
              <a:spcBef>
                <a:spcPts val="500"/>
              </a:spcBef>
              <a:buFont typeface="Arial" panose="020B0604020202020204" pitchFamily="34" charset="0"/>
              <a:buChar char="•"/>
              <a:defRPr kumimoji="1"/>
            </a:lvl7pPr>
            <a:lvl8pPr marL="3429000" indent="-228600">
              <a:lnSpc>
                <a:spcPct val="90000"/>
              </a:lnSpc>
              <a:spcBef>
                <a:spcPts val="500"/>
              </a:spcBef>
              <a:buFont typeface="Arial" panose="020B0604020202020204" pitchFamily="34" charset="0"/>
              <a:buChar char="•"/>
              <a:defRPr kumimoji="1"/>
            </a:lvl8pPr>
            <a:lvl9pPr marL="3886200" indent="-228600">
              <a:lnSpc>
                <a:spcPct val="90000"/>
              </a:lnSpc>
              <a:spcBef>
                <a:spcPts val="500"/>
              </a:spcBef>
              <a:buFont typeface="Arial" panose="020B0604020202020204" pitchFamily="34" charset="0"/>
              <a:buChar char="•"/>
              <a:defRPr kumimoji="1"/>
            </a:lvl9pPr>
          </a:lstStyle>
          <a:p>
            <a:r>
              <a:rPr lang="ja-JP" altLang="en-US" dirty="0"/>
              <a:t>大人が楽しむ</a:t>
            </a:r>
            <a:endParaRPr lang="en-US" altLang="ja-JP" dirty="0"/>
          </a:p>
          <a:p>
            <a:r>
              <a:rPr lang="ja-JP" altLang="en-US" dirty="0"/>
              <a:t>最強エンタメ「カジノ」！</a:t>
            </a:r>
          </a:p>
        </p:txBody>
      </p:sp>
      <p:pic>
        <p:nvPicPr>
          <p:cNvPr id="19" name="図プレースホルダー 18">
            <a:extLst>
              <a:ext uri="{FF2B5EF4-FFF2-40B4-BE49-F238E27FC236}">
                <a16:creationId xmlns:a16="http://schemas.microsoft.com/office/drawing/2014/main" id="{D95FC48F-BEEF-C612-DD53-069296872169}"/>
              </a:ext>
            </a:extLst>
          </p:cNvPr>
          <p:cNvPicPr>
            <a:picLocks noGrp="1" noChangeAspect="1"/>
          </p:cNvPicPr>
          <p:nvPr>
            <p:ph type="pic" sz="quarter" idx="11"/>
          </p:nvPr>
        </p:nvPicPr>
        <p:blipFill>
          <a:blip r:embed="rId2"/>
          <a:srcRect l="427" r="427"/>
          <a:stretch>
            <a:fillRect/>
          </a:stretch>
        </p:blipFill>
        <p:spPr/>
      </p:pic>
      <p:sp>
        <p:nvSpPr>
          <p:cNvPr id="20" name="テキスト ボックス 19">
            <a:extLst>
              <a:ext uri="{FF2B5EF4-FFF2-40B4-BE49-F238E27FC236}">
                <a16:creationId xmlns:a16="http://schemas.microsoft.com/office/drawing/2014/main" id="{5BEDDC4A-EB20-12E0-EBE3-48BB70EEFC22}"/>
              </a:ext>
            </a:extLst>
          </p:cNvPr>
          <p:cNvSpPr txBox="1"/>
          <p:nvPr/>
        </p:nvSpPr>
        <p:spPr>
          <a:xfrm>
            <a:off x="483815" y="583736"/>
            <a:ext cx="1854057" cy="662149"/>
          </a:xfrm>
          <a:prstGeom prst="rect">
            <a:avLst/>
          </a:prstGeom>
          <a:noFill/>
        </p:spPr>
        <p:txBody>
          <a:bodyPr wrap="none" tIns="0" bIns="0" anchor="ctr">
            <a:noAutofit/>
          </a:bodyPr>
          <a:lstStyle/>
          <a:p>
            <a:pPr marL="0" lvl="0" indent="0" algn="ctr" rtl="0">
              <a:lnSpc>
                <a:spcPct val="90000"/>
              </a:lnSpc>
              <a:spcBef>
                <a:spcPts val="1000"/>
              </a:spcBef>
              <a:spcAft>
                <a:spcPts val="0"/>
              </a:spcAft>
              <a:buClr>
                <a:srgbClr val="FF0000"/>
              </a:buClr>
              <a:buSzPts val="2400"/>
              <a:buNone/>
            </a:pPr>
            <a:r>
              <a:rPr lang="ja-JP" altLang="en-US" sz="2800" b="1" dirty="0">
                <a:solidFill>
                  <a:schemeClr val="bg1"/>
                </a:solidFill>
                <a:latin typeface="+mn-ea"/>
                <a:ea typeface="+mn-ea"/>
              </a:rPr>
              <a:t>累計</a:t>
            </a:r>
            <a:r>
              <a:rPr lang="en-US" altLang="ja-JP" sz="3600" b="1" dirty="0">
                <a:solidFill>
                  <a:schemeClr val="bg1"/>
                </a:solidFill>
                <a:latin typeface="+mn-ea"/>
                <a:ea typeface="+mn-ea"/>
              </a:rPr>
              <a:t>10,000</a:t>
            </a:r>
            <a:r>
              <a:rPr lang="ja-JP" altLang="en-US" sz="2800" b="1" dirty="0">
                <a:solidFill>
                  <a:schemeClr val="bg1"/>
                </a:solidFill>
                <a:latin typeface="+mn-ea"/>
                <a:ea typeface="+mn-ea"/>
              </a:rPr>
              <a:t>件</a:t>
            </a:r>
            <a:br>
              <a:rPr lang="en-US" altLang="ja-JP" sz="1800" b="1" dirty="0">
                <a:solidFill>
                  <a:schemeClr val="bg1"/>
                </a:solidFill>
                <a:latin typeface="+mn-ea"/>
                <a:ea typeface="+mn-ea"/>
              </a:rPr>
            </a:br>
            <a:r>
              <a:rPr lang="en-US" altLang="ja-JP" sz="1200" b="1" dirty="0">
                <a:solidFill>
                  <a:schemeClr val="bg1"/>
                </a:solidFill>
                <a:latin typeface="+mn-ea"/>
                <a:ea typeface="+mn-ea"/>
              </a:rPr>
              <a:t>300,000</a:t>
            </a:r>
            <a:r>
              <a:rPr lang="ja-JP" altLang="en-US" sz="1200" b="1" dirty="0">
                <a:solidFill>
                  <a:schemeClr val="bg1"/>
                </a:solidFill>
                <a:latin typeface="+mn-ea"/>
                <a:ea typeface="+mn-ea"/>
              </a:rPr>
              <a:t>人以上のクルーズを実施</a:t>
            </a:r>
            <a:endParaRPr lang="ja-JP" altLang="en-US" sz="1600" b="1" dirty="0">
              <a:solidFill>
                <a:schemeClr val="bg1"/>
              </a:solidFill>
              <a:latin typeface="+mn-ea"/>
              <a:ea typeface="+mn-ea"/>
            </a:endParaRPr>
          </a:p>
        </p:txBody>
      </p:sp>
      <p:grpSp>
        <p:nvGrpSpPr>
          <p:cNvPr id="21" name="グループ化 20">
            <a:extLst>
              <a:ext uri="{FF2B5EF4-FFF2-40B4-BE49-F238E27FC236}">
                <a16:creationId xmlns:a16="http://schemas.microsoft.com/office/drawing/2014/main" id="{FCB644E9-5CC3-A301-A1F7-E17819BF4393}"/>
              </a:ext>
            </a:extLst>
          </p:cNvPr>
          <p:cNvGrpSpPr/>
          <p:nvPr/>
        </p:nvGrpSpPr>
        <p:grpSpPr>
          <a:xfrm>
            <a:off x="0" y="-11192"/>
            <a:ext cx="3253080" cy="1639968"/>
            <a:chOff x="3578" y="-18352"/>
            <a:chExt cx="3253080" cy="2241071"/>
          </a:xfrm>
        </p:grpSpPr>
        <p:sp>
          <p:nvSpPr>
            <p:cNvPr id="22" name="자유형 9">
              <a:extLst>
                <a:ext uri="{FF2B5EF4-FFF2-40B4-BE49-F238E27FC236}">
                  <a16:creationId xmlns:a16="http://schemas.microsoft.com/office/drawing/2014/main" id="{B309BA8F-73CD-0785-5583-B1AD1E367B11}"/>
                </a:ext>
              </a:extLst>
            </p:cNvPr>
            <p:cNvSpPr/>
            <p:nvPr userDrawn="1"/>
          </p:nvSpPr>
          <p:spPr>
            <a:xfrm>
              <a:off x="3578" y="-18352"/>
              <a:ext cx="3253080" cy="2241071"/>
            </a:xfrm>
            <a:custGeom>
              <a:avLst/>
              <a:gdLst>
                <a:gd name="connsiteX0" fmla="*/ 0 w 4110885"/>
                <a:gd name="connsiteY0" fmla="*/ 0 h 2832019"/>
                <a:gd name="connsiteX1" fmla="*/ 4110885 w 4110885"/>
                <a:gd name="connsiteY1" fmla="*/ 0 h 2832019"/>
                <a:gd name="connsiteX2" fmla="*/ 3307131 w 4110885"/>
                <a:gd name="connsiteY2" fmla="*/ 2346824 h 2832019"/>
                <a:gd name="connsiteX3" fmla="*/ 2395904 w 4110885"/>
                <a:gd name="connsiteY3" fmla="*/ 2793119 h 2832019"/>
                <a:gd name="connsiteX4" fmla="*/ 0 w 4110885"/>
                <a:gd name="connsiteY4" fmla="*/ 1972556 h 2832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0885" h="2832019">
                  <a:moveTo>
                    <a:pt x="0" y="0"/>
                  </a:moveTo>
                  <a:lnTo>
                    <a:pt x="4110885" y="0"/>
                  </a:lnTo>
                  <a:lnTo>
                    <a:pt x="3307131" y="2346824"/>
                  </a:lnTo>
                  <a:cubicBezTo>
                    <a:pt x="3178744" y="2721694"/>
                    <a:pt x="2770774" y="2921507"/>
                    <a:pt x="2395904" y="2793119"/>
                  </a:cubicBezTo>
                  <a:lnTo>
                    <a:pt x="0" y="1972556"/>
                  </a:lnTo>
                  <a:close/>
                </a:path>
              </a:pathLst>
            </a:custGeom>
            <a:solidFill>
              <a:srgbClr val="FC7B03"/>
            </a:solidFill>
            <a:ln>
              <a:noFill/>
            </a:ln>
            <a:effectLst>
              <a:outerShdw blurRad="491254" sx="102000" sy="102000" algn="ctr" rotWithShape="0">
                <a:schemeClr val="tx1">
                  <a:alpha val="19065"/>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sz="1200" dirty="0"/>
            </a:p>
          </p:txBody>
        </p:sp>
        <p:sp>
          <p:nvSpPr>
            <p:cNvPr id="23" name="テキスト ボックス 22">
              <a:extLst>
                <a:ext uri="{FF2B5EF4-FFF2-40B4-BE49-F238E27FC236}">
                  <a16:creationId xmlns:a16="http://schemas.microsoft.com/office/drawing/2014/main" id="{16B0DFE3-5303-3025-8E55-B9496302B788}"/>
                </a:ext>
              </a:extLst>
            </p:cNvPr>
            <p:cNvSpPr txBox="1"/>
            <p:nvPr userDrawn="1"/>
          </p:nvSpPr>
          <p:spPr>
            <a:xfrm>
              <a:off x="483815" y="576577"/>
              <a:ext cx="1854057" cy="662149"/>
            </a:xfrm>
            <a:prstGeom prst="rect">
              <a:avLst/>
            </a:prstGeom>
            <a:noFill/>
          </p:spPr>
          <p:txBody>
            <a:bodyPr wrap="none" tIns="0" bIns="0" anchor="ctr">
              <a:noAutofit/>
            </a:bodyPr>
            <a:lstStyle/>
            <a:p>
              <a:pPr marL="0" lvl="0" indent="0" algn="ctr" rtl="0">
                <a:lnSpc>
                  <a:spcPct val="90000"/>
                </a:lnSpc>
                <a:spcBef>
                  <a:spcPts val="1000"/>
                </a:spcBef>
                <a:spcAft>
                  <a:spcPts val="0"/>
                </a:spcAft>
                <a:buClr>
                  <a:srgbClr val="FF0000"/>
                </a:buClr>
                <a:buSzPts val="2400"/>
                <a:buNone/>
              </a:pPr>
              <a:r>
                <a:rPr lang="ja-JP" altLang="en-US" sz="2800" b="1" dirty="0">
                  <a:solidFill>
                    <a:schemeClr val="bg1"/>
                  </a:solidFill>
                  <a:latin typeface="+mn-ea"/>
                  <a:ea typeface="+mn-ea"/>
                </a:rPr>
                <a:t>累計</a:t>
              </a:r>
              <a:r>
                <a:rPr lang="en-US" altLang="ja-JP" sz="3600" b="1" dirty="0">
                  <a:solidFill>
                    <a:schemeClr val="bg1"/>
                  </a:solidFill>
                  <a:latin typeface="+mn-ea"/>
                  <a:ea typeface="+mn-ea"/>
                </a:rPr>
                <a:t>10,000</a:t>
              </a:r>
              <a:r>
                <a:rPr lang="ja-JP" altLang="en-US" sz="2800" b="1" dirty="0">
                  <a:solidFill>
                    <a:schemeClr val="bg1"/>
                  </a:solidFill>
                  <a:latin typeface="+mn-ea"/>
                  <a:ea typeface="+mn-ea"/>
                </a:rPr>
                <a:t>件</a:t>
              </a:r>
              <a:br>
                <a:rPr lang="en-US" altLang="ja-JP" sz="1800" b="1" dirty="0">
                  <a:solidFill>
                    <a:schemeClr val="bg1"/>
                  </a:solidFill>
                  <a:latin typeface="+mn-ea"/>
                  <a:ea typeface="+mn-ea"/>
                </a:rPr>
              </a:br>
              <a:r>
                <a:rPr lang="en-US" altLang="ja-JP" sz="1200" b="1" dirty="0">
                  <a:solidFill>
                    <a:schemeClr val="bg1"/>
                  </a:solidFill>
                  <a:latin typeface="+mn-ea"/>
                  <a:ea typeface="+mn-ea"/>
                </a:rPr>
                <a:t>300,000</a:t>
              </a:r>
              <a:r>
                <a:rPr lang="ja-JP" altLang="en-US" sz="1200" b="1" dirty="0">
                  <a:solidFill>
                    <a:schemeClr val="bg1"/>
                  </a:solidFill>
                  <a:latin typeface="+mn-ea"/>
                  <a:ea typeface="+mn-ea"/>
                </a:rPr>
                <a:t>人以上のクルーズを実施</a:t>
              </a:r>
              <a:endParaRPr lang="ja-JP" altLang="en-US" sz="1600" b="1" dirty="0">
                <a:solidFill>
                  <a:schemeClr val="bg1"/>
                </a:solidFill>
                <a:latin typeface="+mn-ea"/>
                <a:ea typeface="+mn-ea"/>
              </a:endParaRPr>
            </a:p>
          </p:txBody>
        </p:sp>
      </p:grpSp>
    </p:spTree>
    <p:extLst>
      <p:ext uri="{BB962C8B-B14F-4D97-AF65-F5344CB8AC3E}">
        <p14:creationId xmlns:p14="http://schemas.microsoft.com/office/powerpoint/2010/main" val="21970143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직사각형 14">
            <a:extLst>
              <a:ext uri="{FF2B5EF4-FFF2-40B4-BE49-F238E27FC236}">
                <a16:creationId xmlns:a16="http://schemas.microsoft.com/office/drawing/2014/main" id="{7A40DA28-13F1-4560-F304-0F37F8C4DF20}"/>
              </a:ext>
            </a:extLst>
          </p:cNvPr>
          <p:cNvSpPr/>
          <p:nvPr/>
        </p:nvSpPr>
        <p:spPr>
          <a:xfrm>
            <a:off x="-303192" y="-154892"/>
            <a:ext cx="12131654" cy="1200329"/>
          </a:xfrm>
          <a:prstGeom prst="rect">
            <a:avLst/>
          </a:prstGeom>
        </p:spPr>
        <p:txBody>
          <a:bodyPr wrap="square">
            <a:spAutoFit/>
          </a:bodyPr>
          <a:lstStyle/>
          <a:p>
            <a:pPr fontAlgn="base">
              <a:lnSpc>
                <a:spcPct val="90000"/>
              </a:lnSpc>
              <a:spcBef>
                <a:spcPct val="0"/>
              </a:spcBef>
              <a:spcAft>
                <a:spcPct val="0"/>
              </a:spcAft>
            </a:pPr>
            <a:r>
              <a:rPr kumimoji="1" lang="en-US" altLang="ja-JP" sz="8000" dirty="0">
                <a:solidFill>
                  <a:srgbClr val="E8F3FE"/>
                </a:solidFill>
                <a:latin typeface="Shippori Mincho ExtraBold" panose="00000900000000000000" pitchFamily="2" charset="-128"/>
                <a:ea typeface="Shippori Mincho ExtraBold" panose="00000900000000000000" pitchFamily="2" charset="-128"/>
                <a:cs typeface="+mj-cs"/>
              </a:rPr>
              <a:t>Casino</a:t>
            </a:r>
            <a:r>
              <a:rPr kumimoji="1" lang="ja-JP" altLang="en-US" sz="8000" dirty="0">
                <a:solidFill>
                  <a:srgbClr val="E8F3FE"/>
                </a:solidFill>
                <a:latin typeface="Shippori Mincho ExtraBold" panose="00000900000000000000" pitchFamily="2" charset="-128"/>
                <a:ea typeface="Shippori Mincho ExtraBold" panose="00000900000000000000" pitchFamily="2" charset="-128"/>
                <a:cs typeface="+mj-cs"/>
              </a:rPr>
              <a:t> </a:t>
            </a:r>
            <a:r>
              <a:rPr kumimoji="1" lang="en-US" altLang="ja-JP" sz="8000" dirty="0">
                <a:solidFill>
                  <a:srgbClr val="E8F3FE"/>
                </a:solidFill>
                <a:latin typeface="Shippori Mincho ExtraBold" panose="00000900000000000000" pitchFamily="2" charset="-128"/>
                <a:ea typeface="Shippori Mincho ExtraBold" panose="00000900000000000000" pitchFamily="2" charset="-128"/>
                <a:cs typeface="+mj-cs"/>
              </a:rPr>
              <a:t>Game</a:t>
            </a:r>
            <a:endParaRPr kumimoji="1" lang="ja-JP" altLang="en-US" sz="8000" dirty="0">
              <a:solidFill>
                <a:srgbClr val="E8F3FE"/>
              </a:solidFill>
              <a:latin typeface="Shippori Mincho ExtraBold" panose="00000900000000000000" pitchFamily="2" charset="-128"/>
              <a:ea typeface="Shippori Mincho ExtraBold" panose="00000900000000000000" pitchFamily="2" charset="-128"/>
              <a:cs typeface="+mj-cs"/>
            </a:endParaRPr>
          </a:p>
        </p:txBody>
      </p:sp>
      <p:sp>
        <p:nvSpPr>
          <p:cNvPr id="10" name="직사각형 14">
            <a:extLst>
              <a:ext uri="{FF2B5EF4-FFF2-40B4-BE49-F238E27FC236}">
                <a16:creationId xmlns:a16="http://schemas.microsoft.com/office/drawing/2014/main" id="{06A3C700-F67A-B161-5041-AE37BA5FCE72}"/>
              </a:ext>
            </a:extLst>
          </p:cNvPr>
          <p:cNvSpPr/>
          <p:nvPr/>
        </p:nvSpPr>
        <p:spPr>
          <a:xfrm>
            <a:off x="0" y="5376386"/>
            <a:ext cx="7145518" cy="1685076"/>
          </a:xfrm>
          <a:prstGeom prst="doubleWave">
            <a:avLst>
              <a:gd name="adj1" fmla="val 3467"/>
              <a:gd name="adj2" fmla="val 0"/>
            </a:avLst>
          </a:prstGeom>
          <a:solidFill>
            <a:srgbClr val="FC7B03"/>
          </a:solidFill>
        </p:spPr>
        <p:txBody>
          <a:bodyPr wrap="square" lIns="360000" anchor="t">
            <a:noAutofit/>
          </a:bodyPr>
          <a:lstStyle/>
          <a:p>
            <a:pPr fontAlgn="base">
              <a:spcBef>
                <a:spcPct val="0"/>
              </a:spcBef>
              <a:spcAft>
                <a:spcPct val="0"/>
              </a:spcAft>
            </a:pPr>
            <a:r>
              <a:rPr kumimoji="1" lang="en-US" altLang="ja-JP" sz="6000" dirty="0">
                <a:solidFill>
                  <a:schemeClr val="bg1"/>
                </a:solidFill>
                <a:latin typeface="Shippori Mincho ExtraBold" panose="00000900000000000000" pitchFamily="2" charset="-128"/>
                <a:ea typeface="Shippori Mincho ExtraBold" panose="00000900000000000000" pitchFamily="2" charset="-128"/>
                <a:cs typeface="+mj-cs"/>
              </a:rPr>
              <a:t>Casino</a:t>
            </a:r>
            <a:r>
              <a:rPr kumimoji="1" lang="ja-JP" altLang="en-US" sz="6000" dirty="0">
                <a:solidFill>
                  <a:schemeClr val="bg1"/>
                </a:solidFill>
                <a:latin typeface="Shippori Mincho ExtraBold" panose="00000900000000000000" pitchFamily="2" charset="-128"/>
                <a:ea typeface="Shippori Mincho ExtraBold" panose="00000900000000000000" pitchFamily="2" charset="-128"/>
                <a:cs typeface="+mj-cs"/>
              </a:rPr>
              <a:t> </a:t>
            </a:r>
            <a:r>
              <a:rPr kumimoji="1" lang="en-US" altLang="ja-JP" sz="6000" dirty="0">
                <a:solidFill>
                  <a:schemeClr val="bg1"/>
                </a:solidFill>
                <a:latin typeface="Shippori Mincho ExtraBold" panose="00000900000000000000" pitchFamily="2" charset="-128"/>
                <a:ea typeface="Shippori Mincho ExtraBold" panose="00000900000000000000" pitchFamily="2" charset="-128"/>
                <a:cs typeface="+mj-cs"/>
              </a:rPr>
              <a:t>Game</a:t>
            </a:r>
            <a:endParaRPr kumimoji="1" lang="ja-JP" altLang="en-US" sz="6000" dirty="0">
              <a:solidFill>
                <a:schemeClr val="bg1"/>
              </a:solidFill>
              <a:latin typeface="Shippori Mincho ExtraBold" panose="00000900000000000000" pitchFamily="2" charset="-128"/>
              <a:ea typeface="Shippori Mincho ExtraBold" panose="00000900000000000000" pitchFamily="2" charset="-128"/>
              <a:cs typeface="+mj-cs"/>
            </a:endParaRPr>
          </a:p>
        </p:txBody>
      </p:sp>
      <p:pic>
        <p:nvPicPr>
          <p:cNvPr id="5" name="図プレースホルダー 4">
            <a:extLst>
              <a:ext uri="{FF2B5EF4-FFF2-40B4-BE49-F238E27FC236}">
                <a16:creationId xmlns:a16="http://schemas.microsoft.com/office/drawing/2014/main" id="{5F58A695-96A3-3525-B0E5-D0E57AFE23CD}"/>
              </a:ext>
            </a:extLst>
          </p:cNvPr>
          <p:cNvPicPr>
            <a:picLocks noGrp="1" noChangeAspect="1"/>
          </p:cNvPicPr>
          <p:nvPr>
            <p:ph type="pic" sz="quarter" idx="13"/>
          </p:nvPr>
        </p:nvPicPr>
        <p:blipFill>
          <a:blip r:embed="rId2"/>
          <a:srcRect t="11024" b="11024"/>
          <a:stretch/>
        </p:blipFill>
        <p:spPr>
          <a:xfrm>
            <a:off x="6340474" y="2795588"/>
            <a:ext cx="6948805" cy="4062412"/>
          </a:xfrm>
        </p:spPr>
      </p:pic>
      <p:sp>
        <p:nvSpPr>
          <p:cNvPr id="3" name="タイトル 2">
            <a:extLst>
              <a:ext uri="{FF2B5EF4-FFF2-40B4-BE49-F238E27FC236}">
                <a16:creationId xmlns:a16="http://schemas.microsoft.com/office/drawing/2014/main" id="{E33FB43D-9E7E-5EA8-1E9D-3AD42C525288}"/>
              </a:ext>
            </a:extLst>
          </p:cNvPr>
          <p:cNvSpPr>
            <a:spLocks noGrp="1"/>
          </p:cNvSpPr>
          <p:nvPr>
            <p:ph type="title"/>
          </p:nvPr>
        </p:nvSpPr>
        <p:spPr>
          <a:xfrm>
            <a:off x="364229" y="456813"/>
            <a:ext cx="10054094" cy="480131"/>
          </a:xfrm>
        </p:spPr>
        <p:txBody>
          <a:bodyPr/>
          <a:lstStyle/>
          <a:p>
            <a:r>
              <a:rPr lang="ja-JP" altLang="en-US" dirty="0"/>
              <a:t>大人が楽しむ最強エンタメ「カジノ」！</a:t>
            </a:r>
          </a:p>
        </p:txBody>
      </p:sp>
      <p:sp>
        <p:nvSpPr>
          <p:cNvPr id="7" name="テキスト ボックス 6">
            <a:extLst>
              <a:ext uri="{FF2B5EF4-FFF2-40B4-BE49-F238E27FC236}">
                <a16:creationId xmlns:a16="http://schemas.microsoft.com/office/drawing/2014/main" id="{DD6EB7BC-9F83-3352-A028-5BDDC58259CA}"/>
              </a:ext>
            </a:extLst>
          </p:cNvPr>
          <p:cNvSpPr txBox="1"/>
          <p:nvPr/>
        </p:nvSpPr>
        <p:spPr>
          <a:xfrm>
            <a:off x="500878" y="1260460"/>
            <a:ext cx="7799060" cy="889218"/>
          </a:xfrm>
          <a:prstGeom prst="rect">
            <a:avLst/>
          </a:prstGeom>
          <a:noFill/>
        </p:spPr>
        <p:txBody>
          <a:bodyPr wrap="square">
            <a:spAutoFit/>
          </a:bodyPr>
          <a:lstStyle>
            <a:defPPr>
              <a:defRPr lang="ko-Kore-KR"/>
            </a:defPPr>
            <a:lvl1pPr indent="0">
              <a:lnSpc>
                <a:spcPct val="200000"/>
              </a:lnSpc>
              <a:buFont typeface="Wingdings" panose="05000000000000000000" pitchFamily="2" charset="2"/>
              <a:buNone/>
              <a:defRPr kumimoji="1" sz="1400" b="1">
                <a:solidFill>
                  <a:srgbClr val="063666"/>
                </a:solidFill>
                <a:latin typeface="+mn-ea"/>
              </a:defRPr>
            </a:lvl1pPr>
          </a:lstStyle>
          <a:p>
            <a:r>
              <a:rPr lang="ja-JP" altLang="en-US" dirty="0"/>
              <a:t>船上カジノはラスベガスリゾートに訪れたような気分に</a:t>
            </a:r>
            <a:endParaRPr lang="en-US" altLang="ja-JP" dirty="0"/>
          </a:p>
          <a:p>
            <a:r>
              <a:rPr lang="ja-JP" altLang="en-US" dirty="0"/>
              <a:t>海を越えて遠い国へ行かなくても、クルージングしながらカジノゲームを遊ぶことができます。</a:t>
            </a:r>
          </a:p>
        </p:txBody>
      </p:sp>
      <p:sp>
        <p:nvSpPr>
          <p:cNvPr id="12" name="テキスト ボックス 11">
            <a:extLst>
              <a:ext uri="{FF2B5EF4-FFF2-40B4-BE49-F238E27FC236}">
                <a16:creationId xmlns:a16="http://schemas.microsoft.com/office/drawing/2014/main" id="{0FD71438-9BD6-6C7F-82BB-A2684EC76374}"/>
              </a:ext>
            </a:extLst>
          </p:cNvPr>
          <p:cNvSpPr txBox="1"/>
          <p:nvPr/>
        </p:nvSpPr>
        <p:spPr>
          <a:xfrm>
            <a:off x="609599" y="2968679"/>
            <a:ext cx="3200401" cy="1588705"/>
          </a:xfrm>
          <a:prstGeom prst="rect">
            <a:avLst/>
          </a:prstGeom>
          <a:noFill/>
        </p:spPr>
        <p:txBody>
          <a:bodyPr wrap="square">
            <a:spAutoFit/>
          </a:bodyPr>
          <a:lstStyle>
            <a:defPPr>
              <a:defRPr lang="ko-Kore-KR"/>
            </a:defPPr>
            <a:lvl1pPr indent="0">
              <a:lnSpc>
                <a:spcPct val="150000"/>
              </a:lnSpc>
              <a:buFont typeface="Arial" panose="020B0604020202020204" pitchFamily="34" charset="0"/>
              <a:buNone/>
              <a:defRPr kumimoji="1" sz="1000">
                <a:latin typeface="+mn-ea"/>
              </a:defRPr>
            </a:lvl1pPr>
          </a:lstStyle>
          <a:p>
            <a:r>
              <a:rPr lang="ja-JP" altLang="en-US" sz="1400" b="1" dirty="0">
                <a:solidFill>
                  <a:srgbClr val="063666"/>
                </a:solidFill>
              </a:rPr>
              <a:t>カジノゲーム一例</a:t>
            </a:r>
          </a:p>
          <a:p>
            <a:pPr marL="171450" indent="-171450">
              <a:buFont typeface="Wingdings" panose="05000000000000000000" pitchFamily="2" charset="2"/>
              <a:buChar char="l"/>
            </a:pPr>
            <a:r>
              <a:rPr lang="ja-JP" altLang="en-US" sz="1050" dirty="0">
                <a:solidFill>
                  <a:schemeClr val="tx1">
                    <a:lumMod val="85000"/>
                    <a:lumOff val="15000"/>
                  </a:schemeClr>
                </a:solidFill>
              </a:rPr>
              <a:t>ルーレット</a:t>
            </a:r>
          </a:p>
          <a:p>
            <a:pPr marL="171450" indent="-171450">
              <a:buFont typeface="Wingdings" panose="05000000000000000000" pitchFamily="2" charset="2"/>
              <a:buChar char="l"/>
            </a:pPr>
            <a:r>
              <a:rPr lang="ja-JP" altLang="en-US" sz="1050" dirty="0">
                <a:solidFill>
                  <a:schemeClr val="tx1">
                    <a:lumMod val="85000"/>
                    <a:lumOff val="15000"/>
                  </a:schemeClr>
                </a:solidFill>
              </a:rPr>
              <a:t>ブラックジャック</a:t>
            </a:r>
          </a:p>
          <a:p>
            <a:pPr marL="171450" indent="-171450">
              <a:buFont typeface="Wingdings" panose="05000000000000000000" pitchFamily="2" charset="2"/>
              <a:buChar char="l"/>
            </a:pPr>
            <a:r>
              <a:rPr lang="ja-JP" altLang="en-US" sz="1050" dirty="0">
                <a:solidFill>
                  <a:schemeClr val="tx1">
                    <a:lumMod val="85000"/>
                    <a:lumOff val="15000"/>
                  </a:schemeClr>
                </a:solidFill>
              </a:rPr>
              <a:t>ミニバカラ</a:t>
            </a:r>
          </a:p>
          <a:p>
            <a:pPr marL="171450" indent="-171450">
              <a:buFont typeface="Wingdings" panose="05000000000000000000" pitchFamily="2" charset="2"/>
              <a:buChar char="l"/>
            </a:pPr>
            <a:r>
              <a:rPr lang="ja-JP" altLang="en-US" sz="1050" dirty="0">
                <a:solidFill>
                  <a:schemeClr val="tx1">
                    <a:lumMod val="85000"/>
                    <a:lumOff val="15000"/>
                  </a:schemeClr>
                </a:solidFill>
              </a:rPr>
              <a:t>ビッグ＆スモール</a:t>
            </a:r>
          </a:p>
          <a:p>
            <a:pPr marL="171450" indent="-171450">
              <a:buFont typeface="Wingdings" panose="05000000000000000000" pitchFamily="2" charset="2"/>
              <a:buChar char="l"/>
            </a:pPr>
            <a:r>
              <a:rPr lang="ja-JP" altLang="en-US" sz="1050" dirty="0">
                <a:solidFill>
                  <a:schemeClr val="tx1">
                    <a:lumMod val="85000"/>
                    <a:lumOff val="15000"/>
                  </a:schemeClr>
                </a:solidFill>
              </a:rPr>
              <a:t>ビッグシックス</a:t>
            </a:r>
            <a:endParaRPr lang="ja-JP" altLang="en-US" dirty="0">
              <a:solidFill>
                <a:schemeClr val="tx1">
                  <a:lumMod val="85000"/>
                  <a:lumOff val="15000"/>
                </a:schemeClr>
              </a:solidFill>
            </a:endParaRPr>
          </a:p>
        </p:txBody>
      </p:sp>
    </p:spTree>
    <p:extLst>
      <p:ext uri="{BB962C8B-B14F-4D97-AF65-F5344CB8AC3E}">
        <p14:creationId xmlns:p14="http://schemas.microsoft.com/office/powerpoint/2010/main" val="1543601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プレースホルダー 14">
            <a:extLst>
              <a:ext uri="{FF2B5EF4-FFF2-40B4-BE49-F238E27FC236}">
                <a16:creationId xmlns:a16="http://schemas.microsoft.com/office/drawing/2014/main" id="{4448F790-96E5-BC75-4A86-DC63FD22ADB8}"/>
              </a:ext>
            </a:extLst>
          </p:cNvPr>
          <p:cNvPicPr>
            <a:picLocks noGrp="1" noChangeAspect="1"/>
          </p:cNvPicPr>
          <p:nvPr>
            <p:ph type="pic" sz="quarter" idx="10"/>
          </p:nvPr>
        </p:nvPicPr>
        <p:blipFill>
          <a:blip r:embed="rId2"/>
          <a:srcRect l="37988" r="37988"/>
          <a:stretch>
            <a:fillRect/>
          </a:stretch>
        </p:blipFill>
        <p:spPr/>
      </p:pic>
      <p:sp>
        <p:nvSpPr>
          <p:cNvPr id="4" name="タイトル 3">
            <a:extLst>
              <a:ext uri="{FF2B5EF4-FFF2-40B4-BE49-F238E27FC236}">
                <a16:creationId xmlns:a16="http://schemas.microsoft.com/office/drawing/2014/main" id="{C86DEC67-9E82-E9FF-5503-98E1F087F295}"/>
              </a:ext>
            </a:extLst>
          </p:cNvPr>
          <p:cNvSpPr>
            <a:spLocks noGrp="1"/>
          </p:cNvSpPr>
          <p:nvPr>
            <p:ph type="title"/>
          </p:nvPr>
        </p:nvSpPr>
        <p:spPr>
          <a:xfrm>
            <a:off x="1471976" y="271906"/>
            <a:ext cx="10515600" cy="480131"/>
          </a:xfrm>
        </p:spPr>
        <p:txBody>
          <a:bodyPr/>
          <a:lstStyle/>
          <a:p>
            <a:r>
              <a:rPr lang="ja-JP" altLang="en-US" dirty="0"/>
              <a:t>カジノゲーム</a:t>
            </a:r>
          </a:p>
        </p:txBody>
      </p:sp>
      <p:pic>
        <p:nvPicPr>
          <p:cNvPr id="19" name="図プレースホルダー 18">
            <a:extLst>
              <a:ext uri="{FF2B5EF4-FFF2-40B4-BE49-F238E27FC236}">
                <a16:creationId xmlns:a16="http://schemas.microsoft.com/office/drawing/2014/main" id="{50D67DD9-ACC2-B92B-BC74-67B84CA2194E}"/>
              </a:ext>
            </a:extLst>
          </p:cNvPr>
          <p:cNvPicPr>
            <a:picLocks noGrp="1" noChangeAspect="1"/>
          </p:cNvPicPr>
          <p:nvPr>
            <p:ph type="pic" sz="quarter" idx="11"/>
          </p:nvPr>
        </p:nvPicPr>
        <p:blipFill>
          <a:blip r:embed="rId3"/>
          <a:srcRect t="5541" b="5541"/>
          <a:stretch>
            <a:fillRect/>
          </a:stretch>
        </p:blipFill>
        <p:spPr/>
      </p:pic>
      <p:pic>
        <p:nvPicPr>
          <p:cNvPr id="21" name="図プレースホルダー 20">
            <a:extLst>
              <a:ext uri="{FF2B5EF4-FFF2-40B4-BE49-F238E27FC236}">
                <a16:creationId xmlns:a16="http://schemas.microsoft.com/office/drawing/2014/main" id="{CFA0E244-426E-492A-2ABC-DE9DB919B612}"/>
              </a:ext>
            </a:extLst>
          </p:cNvPr>
          <p:cNvPicPr>
            <a:picLocks noGrp="1" noChangeAspect="1"/>
          </p:cNvPicPr>
          <p:nvPr>
            <p:ph type="pic" sz="quarter" idx="12"/>
          </p:nvPr>
        </p:nvPicPr>
        <p:blipFill>
          <a:blip r:embed="rId4"/>
          <a:srcRect l="16" r="16"/>
          <a:stretch>
            <a:fillRect/>
          </a:stretch>
        </p:blipFill>
        <p:spPr/>
      </p:pic>
      <p:pic>
        <p:nvPicPr>
          <p:cNvPr id="23" name="図プレースホルダー 22">
            <a:extLst>
              <a:ext uri="{FF2B5EF4-FFF2-40B4-BE49-F238E27FC236}">
                <a16:creationId xmlns:a16="http://schemas.microsoft.com/office/drawing/2014/main" id="{792FAAE9-B3EB-82F1-545B-BD9F6B920465}"/>
              </a:ext>
            </a:extLst>
          </p:cNvPr>
          <p:cNvPicPr>
            <a:picLocks noGrp="1" noChangeAspect="1"/>
          </p:cNvPicPr>
          <p:nvPr>
            <p:ph type="pic" sz="quarter" idx="13"/>
          </p:nvPr>
        </p:nvPicPr>
        <p:blipFill>
          <a:blip r:embed="rId5"/>
          <a:srcRect t="5541" b="5541"/>
          <a:stretch>
            <a:fillRect/>
          </a:stretch>
        </p:blipFill>
        <p:spPr/>
      </p:pic>
      <p:pic>
        <p:nvPicPr>
          <p:cNvPr id="25" name="図プレースホルダー 24">
            <a:extLst>
              <a:ext uri="{FF2B5EF4-FFF2-40B4-BE49-F238E27FC236}">
                <a16:creationId xmlns:a16="http://schemas.microsoft.com/office/drawing/2014/main" id="{9C6B6B86-770B-AB1A-8F41-561055E15E47}"/>
              </a:ext>
            </a:extLst>
          </p:cNvPr>
          <p:cNvPicPr>
            <a:picLocks noGrp="1" noChangeAspect="1"/>
          </p:cNvPicPr>
          <p:nvPr>
            <p:ph type="pic" sz="quarter" idx="14"/>
          </p:nvPr>
        </p:nvPicPr>
        <p:blipFill>
          <a:blip r:embed="rId6"/>
          <a:srcRect t="5541" b="5541"/>
          <a:stretch>
            <a:fillRect/>
          </a:stretch>
        </p:blipFill>
        <p:spPr/>
      </p:pic>
      <p:pic>
        <p:nvPicPr>
          <p:cNvPr id="27" name="図プレースホルダー 26">
            <a:extLst>
              <a:ext uri="{FF2B5EF4-FFF2-40B4-BE49-F238E27FC236}">
                <a16:creationId xmlns:a16="http://schemas.microsoft.com/office/drawing/2014/main" id="{A1E97AC4-6FE0-4960-793E-72D30802AFCB}"/>
              </a:ext>
            </a:extLst>
          </p:cNvPr>
          <p:cNvPicPr>
            <a:picLocks noGrp="1" noChangeAspect="1"/>
          </p:cNvPicPr>
          <p:nvPr>
            <p:ph type="pic" sz="quarter" idx="15"/>
          </p:nvPr>
        </p:nvPicPr>
        <p:blipFill>
          <a:blip r:embed="rId2"/>
          <a:srcRect t="9" b="9"/>
          <a:stretch>
            <a:fillRect/>
          </a:stretch>
        </p:blipFill>
        <p:spPr/>
      </p:pic>
      <p:pic>
        <p:nvPicPr>
          <p:cNvPr id="29" name="図プレースホルダー 28">
            <a:extLst>
              <a:ext uri="{FF2B5EF4-FFF2-40B4-BE49-F238E27FC236}">
                <a16:creationId xmlns:a16="http://schemas.microsoft.com/office/drawing/2014/main" id="{62082D2A-18C4-6A41-CB6A-6A91F0B68FD9}"/>
              </a:ext>
            </a:extLst>
          </p:cNvPr>
          <p:cNvPicPr>
            <a:picLocks noGrp="1" noChangeAspect="1"/>
          </p:cNvPicPr>
          <p:nvPr>
            <p:ph type="pic" sz="quarter" idx="16"/>
          </p:nvPr>
        </p:nvPicPr>
        <p:blipFill>
          <a:blip r:embed="rId7"/>
          <a:srcRect t="5541" b="5541"/>
          <a:stretch>
            <a:fillRect/>
          </a:stretch>
        </p:blipFill>
        <p:spPr/>
      </p:pic>
      <p:pic>
        <p:nvPicPr>
          <p:cNvPr id="31" name="図プレースホルダー 30">
            <a:extLst>
              <a:ext uri="{FF2B5EF4-FFF2-40B4-BE49-F238E27FC236}">
                <a16:creationId xmlns:a16="http://schemas.microsoft.com/office/drawing/2014/main" id="{59E35E29-223E-DE4D-4D7F-50E19E7B43E5}"/>
              </a:ext>
            </a:extLst>
          </p:cNvPr>
          <p:cNvPicPr>
            <a:picLocks noGrp="1" noChangeAspect="1"/>
          </p:cNvPicPr>
          <p:nvPr>
            <p:ph type="pic" sz="quarter" idx="17"/>
          </p:nvPr>
        </p:nvPicPr>
        <p:blipFill>
          <a:blip r:embed="rId8"/>
          <a:srcRect t="5541" b="5541"/>
          <a:stretch>
            <a:fillRect/>
          </a:stretch>
        </p:blipFill>
        <p:spPr/>
      </p:pic>
      <p:pic>
        <p:nvPicPr>
          <p:cNvPr id="33" name="図プレースホルダー 32">
            <a:extLst>
              <a:ext uri="{FF2B5EF4-FFF2-40B4-BE49-F238E27FC236}">
                <a16:creationId xmlns:a16="http://schemas.microsoft.com/office/drawing/2014/main" id="{5FB0BB7A-AC39-487E-BDB6-066C00A2239E}"/>
              </a:ext>
            </a:extLst>
          </p:cNvPr>
          <p:cNvPicPr>
            <a:picLocks noGrp="1" noChangeAspect="1"/>
          </p:cNvPicPr>
          <p:nvPr>
            <p:ph type="pic" sz="quarter" idx="18"/>
          </p:nvPr>
        </p:nvPicPr>
        <p:blipFill>
          <a:blip r:embed="rId9"/>
          <a:srcRect t="5541" b="5541"/>
          <a:stretch>
            <a:fillRect/>
          </a:stretch>
        </p:blipFill>
        <p:spPr/>
      </p:pic>
      <p:sp>
        <p:nvSpPr>
          <p:cNvPr id="16" name="직사각형 4">
            <a:extLst>
              <a:ext uri="{FF2B5EF4-FFF2-40B4-BE49-F238E27FC236}">
                <a16:creationId xmlns:a16="http://schemas.microsoft.com/office/drawing/2014/main" id="{7ADD137D-0F56-FEC2-BB14-EB3D393679FC}"/>
              </a:ext>
            </a:extLst>
          </p:cNvPr>
          <p:cNvSpPr/>
          <p:nvPr/>
        </p:nvSpPr>
        <p:spPr>
          <a:xfrm>
            <a:off x="0" y="3429000"/>
            <a:ext cx="1235413" cy="3429000"/>
          </a:xfrm>
          <a:prstGeom prst="rect">
            <a:avLst/>
          </a:prstGeom>
          <a:solidFill>
            <a:srgbClr val="063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17" name="テキスト ボックス 16">
            <a:extLst>
              <a:ext uri="{FF2B5EF4-FFF2-40B4-BE49-F238E27FC236}">
                <a16:creationId xmlns:a16="http://schemas.microsoft.com/office/drawing/2014/main" id="{7C82A449-D7D4-D6C6-EA99-506E3FFFACFC}"/>
              </a:ext>
            </a:extLst>
          </p:cNvPr>
          <p:cNvSpPr txBox="1"/>
          <p:nvPr/>
        </p:nvSpPr>
        <p:spPr>
          <a:xfrm rot="16200000">
            <a:off x="-723672" y="5050536"/>
            <a:ext cx="2670451" cy="341632"/>
          </a:xfrm>
          <a:prstGeom prst="rect">
            <a:avLst/>
          </a:prstGeom>
          <a:noFill/>
        </p:spPr>
        <p:txBody>
          <a:bodyPr wrap="square">
            <a:spAutoFit/>
          </a:bodyPr>
          <a:lstStyle>
            <a:defPPr>
              <a:defRPr lang="ko-Kore-KR"/>
            </a:defPPr>
            <a:lvl1pPr marR="0" lvl="0" indent="0" fontAlgn="base">
              <a:lnSpc>
                <a:spcPct val="90000"/>
              </a:lnSpc>
              <a:spcBef>
                <a:spcPct val="0"/>
              </a:spcBef>
              <a:spcAft>
                <a:spcPct val="0"/>
              </a:spcAft>
              <a:buClrTx/>
              <a:buSzTx/>
              <a:tabLst/>
              <a:defRPr kumimoji="1">
                <a:solidFill>
                  <a:schemeClr val="bg1"/>
                </a:solidFill>
                <a:latin typeface="Shippori Mincho ExtraBold" panose="00000900000000000000" pitchFamily="2" charset="-128"/>
                <a:ea typeface="Shippori Mincho ExtraBold" panose="00000900000000000000" pitchFamily="2" charset="-128"/>
                <a:cs typeface="+mj-cs"/>
              </a:defRPr>
            </a:lvl1pPr>
          </a:lstStyle>
          <a:p>
            <a:pPr fontAlgn="base">
              <a:spcBef>
                <a:spcPct val="0"/>
              </a:spcBef>
              <a:spcAft>
                <a:spcPct val="0"/>
              </a:spcAft>
            </a:pPr>
            <a:r>
              <a:rPr kumimoji="1" lang="en-US" altLang="ja-JP" sz="1800" dirty="0">
                <a:solidFill>
                  <a:schemeClr val="bg1"/>
                </a:solidFill>
                <a:latin typeface="Shippori Mincho ExtraBold" panose="00000900000000000000" pitchFamily="2" charset="-128"/>
                <a:ea typeface="Shippori Mincho ExtraBold" panose="00000900000000000000" pitchFamily="2" charset="-128"/>
                <a:cs typeface="+mj-cs"/>
              </a:rPr>
              <a:t>Casino</a:t>
            </a:r>
            <a:r>
              <a:rPr kumimoji="1" lang="ja-JP" altLang="en-US" sz="1800" dirty="0">
                <a:solidFill>
                  <a:schemeClr val="bg1"/>
                </a:solidFill>
                <a:latin typeface="Shippori Mincho ExtraBold" panose="00000900000000000000" pitchFamily="2" charset="-128"/>
                <a:ea typeface="Shippori Mincho ExtraBold" panose="00000900000000000000" pitchFamily="2" charset="-128"/>
                <a:cs typeface="+mj-cs"/>
              </a:rPr>
              <a:t> </a:t>
            </a:r>
            <a:r>
              <a:rPr kumimoji="1" lang="en-US" altLang="ja-JP" sz="1800" dirty="0">
                <a:solidFill>
                  <a:schemeClr val="bg1"/>
                </a:solidFill>
                <a:latin typeface="Shippori Mincho ExtraBold" panose="00000900000000000000" pitchFamily="2" charset="-128"/>
                <a:ea typeface="Shippori Mincho ExtraBold" panose="00000900000000000000" pitchFamily="2" charset="-128"/>
                <a:cs typeface="+mj-cs"/>
              </a:rPr>
              <a:t>Game</a:t>
            </a:r>
            <a:endParaRPr kumimoji="1" lang="ja-JP" altLang="en-US" sz="1800" dirty="0">
              <a:solidFill>
                <a:schemeClr val="bg1"/>
              </a:solidFill>
              <a:latin typeface="Shippori Mincho ExtraBold" panose="00000900000000000000" pitchFamily="2" charset="-128"/>
              <a:ea typeface="Shippori Mincho ExtraBold" panose="00000900000000000000" pitchFamily="2" charset="-128"/>
              <a:cs typeface="+mj-cs"/>
            </a:endParaRPr>
          </a:p>
        </p:txBody>
      </p:sp>
      <p:sp>
        <p:nvSpPr>
          <p:cNvPr id="34" name="テキスト ボックス 33">
            <a:extLst>
              <a:ext uri="{FF2B5EF4-FFF2-40B4-BE49-F238E27FC236}">
                <a16:creationId xmlns:a16="http://schemas.microsoft.com/office/drawing/2014/main" id="{FCBCB5D6-CF58-6372-3237-E1811A2DFD26}"/>
              </a:ext>
            </a:extLst>
          </p:cNvPr>
          <p:cNvSpPr txBox="1"/>
          <p:nvPr/>
        </p:nvSpPr>
        <p:spPr>
          <a:xfrm>
            <a:off x="1573617" y="2925703"/>
            <a:ext cx="2430000" cy="215444"/>
          </a:xfrm>
          <a:prstGeom prst="rect">
            <a:avLst/>
          </a:prstGeom>
          <a:noFill/>
        </p:spPr>
        <p:txBody>
          <a:bodyPr wrap="square" lIns="36000" rIns="36000" rtlCol="0">
            <a:spAutoFit/>
          </a:bodyPr>
          <a:lstStyle/>
          <a:p>
            <a:pPr algn="just" fontAlgn="base"/>
            <a:r>
              <a:rPr lang="ja-JP" altLang="en-US" sz="800" b="0" i="0" dirty="0">
                <a:solidFill>
                  <a:srgbClr val="222222"/>
                </a:solidFill>
                <a:effectLst/>
                <a:latin typeface="Noto Sans JP" panose="020B0200000000000000" pitchFamily="50" charset="-128"/>
                <a:ea typeface="Noto Sans JP" panose="020B0200000000000000" pitchFamily="50" charset="-128"/>
              </a:rPr>
              <a:t>大人が楽しむ最強エンタメ「カジノ」！</a:t>
            </a:r>
          </a:p>
        </p:txBody>
      </p:sp>
      <p:sp>
        <p:nvSpPr>
          <p:cNvPr id="35" name="テキスト ボックス 34">
            <a:extLst>
              <a:ext uri="{FF2B5EF4-FFF2-40B4-BE49-F238E27FC236}">
                <a16:creationId xmlns:a16="http://schemas.microsoft.com/office/drawing/2014/main" id="{0297051F-2647-7585-C063-C6C0365C7C24}"/>
              </a:ext>
            </a:extLst>
          </p:cNvPr>
          <p:cNvSpPr txBox="1"/>
          <p:nvPr/>
        </p:nvSpPr>
        <p:spPr>
          <a:xfrm>
            <a:off x="4183616" y="2925703"/>
            <a:ext cx="2430000" cy="461665"/>
          </a:xfrm>
          <a:prstGeom prst="rect">
            <a:avLst/>
          </a:prstGeom>
          <a:noFill/>
        </p:spPr>
        <p:txBody>
          <a:bodyPr wrap="square" lIns="36000" rIns="36000" rtlCol="0">
            <a:spAutoFit/>
          </a:bodyPr>
          <a:lstStyle>
            <a:defPPr>
              <a:defRPr lang="ko-Kore-KR"/>
            </a:defPPr>
            <a:lvl1pPr>
              <a:defRPr sz="800" b="0" i="0">
                <a:solidFill>
                  <a:srgbClr val="222222"/>
                </a:solidFill>
                <a:effectLst/>
                <a:latin typeface="Noto Sans JP" panose="020B0200000000000000" pitchFamily="50" charset="-128"/>
                <a:ea typeface="Noto Sans JP" panose="020B0200000000000000" pitchFamily="50" charset="-128"/>
              </a:defRPr>
            </a:lvl1pPr>
          </a:lstStyle>
          <a:p>
            <a:pPr algn="just" fontAlgn="base"/>
            <a:r>
              <a:rPr lang="ja-JP" altLang="en-US" sz="800" b="1" i="0" dirty="0">
                <a:solidFill>
                  <a:schemeClr val="tx1">
                    <a:lumMod val="85000"/>
                    <a:lumOff val="15000"/>
                  </a:schemeClr>
                </a:solidFill>
                <a:effectLst/>
                <a:latin typeface="Noto Sans JP" panose="020B0200000000000000" pitchFamily="50" charset="-128"/>
                <a:ea typeface="Noto Sans JP" panose="020B0200000000000000" pitchFamily="50" charset="-128"/>
              </a:rPr>
              <a:t>初心者でも大丈夫！</a:t>
            </a:r>
            <a:endParaRPr lang="ja-JP" altLang="en-US" sz="800" b="0" i="0" dirty="0">
              <a:solidFill>
                <a:schemeClr val="tx1">
                  <a:lumMod val="85000"/>
                  <a:lumOff val="15000"/>
                </a:schemeClr>
              </a:solidFill>
              <a:effectLst/>
              <a:latin typeface="Noto Sans JP" panose="020B0200000000000000" pitchFamily="50" charset="-128"/>
              <a:ea typeface="Noto Sans JP" panose="020B0200000000000000" pitchFamily="50" charset="-128"/>
            </a:endParaRPr>
          </a:p>
          <a:p>
            <a:pPr algn="just" fontAlgn="base"/>
            <a:r>
              <a:rPr lang="ja-JP" altLang="en-US" sz="800" b="0" i="0" dirty="0">
                <a:solidFill>
                  <a:schemeClr val="tx1">
                    <a:lumMod val="85000"/>
                    <a:lumOff val="15000"/>
                  </a:schemeClr>
                </a:solidFill>
                <a:effectLst/>
                <a:latin typeface="Noto Sans JP" panose="020B0200000000000000" pitchFamily="50" charset="-128"/>
                <a:ea typeface="Noto Sans JP" panose="020B0200000000000000" pitchFamily="50" charset="-128"/>
              </a:rPr>
              <a:t>カジノディーラーがルールを説明しながらゲームを進めてくれるので、初めての方もご安心ください。</a:t>
            </a:r>
          </a:p>
        </p:txBody>
      </p:sp>
      <p:sp>
        <p:nvSpPr>
          <p:cNvPr id="36" name="テキスト ボックス 35">
            <a:extLst>
              <a:ext uri="{FF2B5EF4-FFF2-40B4-BE49-F238E27FC236}">
                <a16:creationId xmlns:a16="http://schemas.microsoft.com/office/drawing/2014/main" id="{C496B48C-1AA8-9796-A956-BBBAF7E9CA02}"/>
              </a:ext>
            </a:extLst>
          </p:cNvPr>
          <p:cNvSpPr txBox="1"/>
          <p:nvPr/>
        </p:nvSpPr>
        <p:spPr>
          <a:xfrm>
            <a:off x="6793615" y="2925703"/>
            <a:ext cx="2430000" cy="707886"/>
          </a:xfrm>
          <a:prstGeom prst="rect">
            <a:avLst/>
          </a:prstGeom>
          <a:noFill/>
        </p:spPr>
        <p:txBody>
          <a:bodyPr wrap="square" lIns="36000" rIns="36000" rtlCol="0">
            <a:spAutoFit/>
          </a:bodyPr>
          <a:lstStyle>
            <a:defPPr>
              <a:defRPr lang="ko-Kore-KR"/>
            </a:defPPr>
            <a:lvl1pPr>
              <a:defRPr sz="800" b="0" i="0">
                <a:solidFill>
                  <a:srgbClr val="222222"/>
                </a:solidFill>
                <a:effectLst/>
                <a:latin typeface="Noto Sans JP" panose="020B0200000000000000" pitchFamily="50" charset="-128"/>
                <a:ea typeface="Noto Sans JP" panose="020B0200000000000000" pitchFamily="50" charset="-128"/>
              </a:defRPr>
            </a:lvl1pPr>
          </a:lstStyle>
          <a:p>
            <a:pPr algn="just" fontAlgn="base"/>
            <a:r>
              <a:rPr lang="ja-JP" altLang="en-US" sz="800" b="1" i="0" dirty="0">
                <a:solidFill>
                  <a:schemeClr val="tx1">
                    <a:lumMod val="85000"/>
                    <a:lumOff val="15000"/>
                  </a:schemeClr>
                </a:solidFill>
                <a:effectLst/>
                <a:latin typeface="Noto Sans JP" panose="020B0200000000000000" pitchFamily="50" charset="-128"/>
                <a:ea typeface="Noto Sans JP" panose="020B0200000000000000" pitchFamily="50" charset="-128"/>
              </a:rPr>
              <a:t>広めの船を使用しましょう！</a:t>
            </a:r>
            <a:endParaRPr lang="ja-JP" altLang="en-US" sz="800" b="0" i="0" dirty="0">
              <a:solidFill>
                <a:schemeClr val="tx1">
                  <a:lumMod val="85000"/>
                  <a:lumOff val="15000"/>
                </a:schemeClr>
              </a:solidFill>
              <a:effectLst/>
              <a:latin typeface="Noto Sans JP" panose="020B0200000000000000" pitchFamily="50" charset="-128"/>
              <a:ea typeface="Noto Sans JP" panose="020B0200000000000000" pitchFamily="50" charset="-128"/>
            </a:endParaRPr>
          </a:p>
          <a:p>
            <a:pPr algn="just" fontAlgn="base"/>
            <a:r>
              <a:rPr lang="ja-JP" altLang="en-US" sz="800" b="0" i="0" dirty="0">
                <a:solidFill>
                  <a:schemeClr val="tx1">
                    <a:lumMod val="85000"/>
                    <a:lumOff val="15000"/>
                  </a:schemeClr>
                </a:solidFill>
                <a:effectLst/>
                <a:latin typeface="Noto Sans JP" panose="020B0200000000000000" pitchFamily="50" charset="-128"/>
                <a:ea typeface="Noto Sans JP" panose="020B0200000000000000" pitchFamily="50" charset="-128"/>
              </a:rPr>
              <a:t>各ゲームは台の周りをディーラーとプレイヤーが取り囲むような形になりますので「乗船人数＋機材の広さ」を確保できる、大きめの船舶をご提案させていただきます。</a:t>
            </a:r>
            <a:endParaRPr lang="en-US" altLang="ja-JP" sz="800" b="0" i="0" dirty="0">
              <a:solidFill>
                <a:schemeClr val="tx1">
                  <a:lumMod val="85000"/>
                  <a:lumOff val="15000"/>
                </a:schemeClr>
              </a:solidFill>
              <a:effectLst/>
              <a:latin typeface="Noto Sans JP" panose="020B0200000000000000" pitchFamily="50" charset="-128"/>
              <a:ea typeface="Noto Sans JP" panose="020B0200000000000000" pitchFamily="50" charset="-128"/>
            </a:endParaRPr>
          </a:p>
        </p:txBody>
      </p:sp>
      <p:sp>
        <p:nvSpPr>
          <p:cNvPr id="37" name="テキスト ボックス 36">
            <a:extLst>
              <a:ext uri="{FF2B5EF4-FFF2-40B4-BE49-F238E27FC236}">
                <a16:creationId xmlns:a16="http://schemas.microsoft.com/office/drawing/2014/main" id="{F38EA2B6-0AAD-D061-5F57-8B6FDAB1867E}"/>
              </a:ext>
            </a:extLst>
          </p:cNvPr>
          <p:cNvSpPr txBox="1"/>
          <p:nvPr/>
        </p:nvSpPr>
        <p:spPr>
          <a:xfrm>
            <a:off x="9403614" y="2925703"/>
            <a:ext cx="2430000" cy="338554"/>
          </a:xfrm>
          <a:prstGeom prst="rect">
            <a:avLst/>
          </a:prstGeom>
          <a:noFill/>
        </p:spPr>
        <p:txBody>
          <a:bodyPr wrap="square" lIns="36000" rIns="36000" rtlCol="0">
            <a:spAutoFit/>
          </a:bodyPr>
          <a:lstStyle/>
          <a:p>
            <a:pPr algn="just" fontAlgn="base"/>
            <a:r>
              <a:rPr lang="ja-JP" altLang="en-US" sz="800" b="0" i="0" dirty="0">
                <a:solidFill>
                  <a:srgbClr val="222222"/>
                </a:solidFill>
                <a:effectLst/>
                <a:latin typeface="Noto Sans JP" panose="020B0200000000000000" pitchFamily="50" charset="-128"/>
                <a:ea typeface="Noto Sans JP" panose="020B0200000000000000" pitchFamily="50" charset="-128"/>
              </a:rPr>
              <a:t>海を越えて遠い国へ行かなくても、クルージングしながらカジノゲームを遊ぶことができます。</a:t>
            </a:r>
          </a:p>
        </p:txBody>
      </p:sp>
      <p:sp>
        <p:nvSpPr>
          <p:cNvPr id="38" name="テキスト ボックス 37">
            <a:extLst>
              <a:ext uri="{FF2B5EF4-FFF2-40B4-BE49-F238E27FC236}">
                <a16:creationId xmlns:a16="http://schemas.microsoft.com/office/drawing/2014/main" id="{EBF0AA96-F403-448B-AF16-C8644A1A60AF}"/>
              </a:ext>
            </a:extLst>
          </p:cNvPr>
          <p:cNvSpPr txBox="1"/>
          <p:nvPr/>
        </p:nvSpPr>
        <p:spPr>
          <a:xfrm>
            <a:off x="4183616" y="5569867"/>
            <a:ext cx="2430000" cy="584775"/>
          </a:xfrm>
          <a:prstGeom prst="rect">
            <a:avLst/>
          </a:prstGeom>
          <a:noFill/>
        </p:spPr>
        <p:txBody>
          <a:bodyPr wrap="square" lIns="36000" rIns="36000" rtlCol="0">
            <a:spAutoFit/>
          </a:bodyPr>
          <a:lstStyle>
            <a:defPPr>
              <a:defRPr lang="ko-Kore-KR"/>
            </a:defPPr>
            <a:lvl1pPr>
              <a:defRPr sz="800" b="0" i="0">
                <a:solidFill>
                  <a:srgbClr val="222222"/>
                </a:solidFill>
                <a:effectLst/>
                <a:latin typeface="Noto Sans JP" panose="020B0200000000000000" pitchFamily="50" charset="-128"/>
                <a:ea typeface="Noto Sans JP" panose="020B0200000000000000" pitchFamily="50" charset="-128"/>
              </a:defRPr>
            </a:lvl1pPr>
          </a:lstStyle>
          <a:p>
            <a:pPr algn="just" fontAlgn="base"/>
            <a:r>
              <a:rPr lang="ja-JP" altLang="en-US" sz="800" b="1" i="0" dirty="0">
                <a:solidFill>
                  <a:schemeClr val="tx1">
                    <a:lumMod val="85000"/>
                    <a:lumOff val="15000"/>
                  </a:schemeClr>
                </a:solidFill>
                <a:effectLst/>
                <a:latin typeface="Noto Sans JP" panose="020B0200000000000000" pitchFamily="50" charset="-128"/>
                <a:ea typeface="Noto Sans JP" panose="020B0200000000000000" pitchFamily="50" charset="-128"/>
              </a:rPr>
              <a:t>大人も子どもも楽しめる！</a:t>
            </a:r>
            <a:endParaRPr lang="ja-JP" altLang="en-US" sz="800" b="0" i="0" dirty="0">
              <a:solidFill>
                <a:schemeClr val="tx1">
                  <a:lumMod val="85000"/>
                  <a:lumOff val="15000"/>
                </a:schemeClr>
              </a:solidFill>
              <a:effectLst/>
              <a:latin typeface="Noto Sans JP" panose="020B0200000000000000" pitchFamily="50" charset="-128"/>
              <a:ea typeface="Noto Sans JP" panose="020B0200000000000000" pitchFamily="50" charset="-128"/>
            </a:endParaRPr>
          </a:p>
          <a:p>
            <a:pPr algn="just" fontAlgn="base"/>
            <a:r>
              <a:rPr lang="ja-JP" altLang="en-US" sz="800" b="0" i="0" dirty="0">
                <a:solidFill>
                  <a:schemeClr val="tx1">
                    <a:lumMod val="85000"/>
                    <a:lumOff val="15000"/>
                  </a:schemeClr>
                </a:solidFill>
                <a:effectLst/>
                <a:latin typeface="Noto Sans JP" panose="020B0200000000000000" pitchFamily="50" charset="-128"/>
                <a:ea typeface="Noto Sans JP" panose="020B0200000000000000" pitchFamily="50" charset="-128"/>
              </a:rPr>
              <a:t>本場カジノは大人だけのあそび場ですが、船上カジノは疑似チップを用いて遊ぶのでお子様も一緒に遊ぶことができます。</a:t>
            </a:r>
          </a:p>
        </p:txBody>
      </p:sp>
      <p:sp>
        <p:nvSpPr>
          <p:cNvPr id="39" name="テキスト ボックス 38">
            <a:extLst>
              <a:ext uri="{FF2B5EF4-FFF2-40B4-BE49-F238E27FC236}">
                <a16:creationId xmlns:a16="http://schemas.microsoft.com/office/drawing/2014/main" id="{3E96BFFE-742A-8BDD-923A-AE5516C36039}"/>
              </a:ext>
            </a:extLst>
          </p:cNvPr>
          <p:cNvSpPr txBox="1"/>
          <p:nvPr/>
        </p:nvSpPr>
        <p:spPr>
          <a:xfrm>
            <a:off x="9403593" y="5569867"/>
            <a:ext cx="2430001" cy="707886"/>
          </a:xfrm>
          <a:prstGeom prst="rect">
            <a:avLst/>
          </a:prstGeom>
          <a:noFill/>
        </p:spPr>
        <p:txBody>
          <a:bodyPr wrap="square" lIns="36000" rIns="36000" rtlCol="0">
            <a:spAutoFit/>
          </a:bodyPr>
          <a:lstStyle>
            <a:defPPr>
              <a:defRPr lang="ko-Kore-KR"/>
            </a:defPPr>
            <a:lvl1pPr>
              <a:defRPr sz="800" b="0" i="0">
                <a:solidFill>
                  <a:srgbClr val="222222"/>
                </a:solidFill>
                <a:effectLst/>
                <a:latin typeface="Noto Sans JP" panose="020B0200000000000000" pitchFamily="50" charset="-128"/>
                <a:ea typeface="Noto Sans JP" panose="020B0200000000000000" pitchFamily="50" charset="-128"/>
              </a:defRPr>
            </a:lvl1pPr>
          </a:lstStyle>
          <a:p>
            <a:pPr algn="just" fontAlgn="base"/>
            <a:r>
              <a:rPr lang="en-US" altLang="ja-JP" b="1" i="0" dirty="0">
                <a:solidFill>
                  <a:srgbClr val="222222"/>
                </a:solidFill>
                <a:effectLst/>
                <a:latin typeface="Noto Sans JP" panose="020B0200000000000000" pitchFamily="50" charset="-128"/>
                <a:ea typeface="Noto Sans JP" panose="020B0200000000000000" pitchFamily="50" charset="-128"/>
              </a:rPr>
              <a:t>【</a:t>
            </a:r>
            <a:r>
              <a:rPr lang="ja-JP" altLang="en-US" b="1" i="0" dirty="0">
                <a:solidFill>
                  <a:srgbClr val="222222"/>
                </a:solidFill>
                <a:effectLst/>
                <a:latin typeface="Noto Sans JP" panose="020B0200000000000000" pitchFamily="50" charset="-128"/>
                <a:ea typeface="Noto Sans JP" panose="020B0200000000000000" pitchFamily="50" charset="-128"/>
              </a:rPr>
              <a:t>参考価格</a:t>
            </a:r>
            <a:r>
              <a:rPr lang="en-US" altLang="ja-JP" b="1" i="0" dirty="0">
                <a:solidFill>
                  <a:srgbClr val="222222"/>
                </a:solidFill>
                <a:effectLst/>
                <a:latin typeface="Noto Sans JP" panose="020B0200000000000000" pitchFamily="50" charset="-128"/>
                <a:ea typeface="Noto Sans JP" panose="020B0200000000000000" pitchFamily="50" charset="-128"/>
              </a:rPr>
              <a:t>】</a:t>
            </a:r>
            <a:r>
              <a:rPr lang="ja-JP" altLang="en-US" b="1" i="0" dirty="0">
                <a:solidFill>
                  <a:srgbClr val="222222"/>
                </a:solidFill>
                <a:effectLst/>
                <a:latin typeface="Noto Sans JP" panose="020B0200000000000000" pitchFamily="50" charset="-128"/>
                <a:ea typeface="Noto Sans JP" panose="020B0200000000000000" pitchFamily="50" charset="-128"/>
              </a:rPr>
              <a:t>税込</a:t>
            </a:r>
            <a:endParaRPr lang="ja-JP" altLang="en-US" b="0" i="0" dirty="0">
              <a:solidFill>
                <a:srgbClr val="222222"/>
              </a:solidFill>
              <a:effectLst/>
              <a:latin typeface="Noto Sans JP" panose="020B0200000000000000" pitchFamily="50" charset="-128"/>
              <a:ea typeface="Noto Sans JP" panose="020B0200000000000000" pitchFamily="50" charset="-128"/>
            </a:endParaRPr>
          </a:p>
          <a:p>
            <a:pPr algn="just" fontAlgn="base"/>
            <a:r>
              <a:rPr lang="ja-JP" altLang="en-US" b="1" i="0" dirty="0">
                <a:solidFill>
                  <a:srgbClr val="222222"/>
                </a:solidFill>
                <a:effectLst/>
                <a:latin typeface="Noto Sans JP" panose="020B0200000000000000" pitchFamily="50" charset="-128"/>
                <a:ea typeface="Noto Sans JP" panose="020B0200000000000000" pitchFamily="50" charset="-128"/>
              </a:rPr>
              <a:t>ルーレットシングル、ブラックジャック、ディーラー</a:t>
            </a:r>
            <a:r>
              <a:rPr lang="en-US" altLang="ja-JP" b="1" i="0" dirty="0">
                <a:solidFill>
                  <a:srgbClr val="222222"/>
                </a:solidFill>
                <a:effectLst/>
                <a:latin typeface="Noto Sans JP" panose="020B0200000000000000" pitchFamily="50" charset="-128"/>
                <a:ea typeface="Noto Sans JP" panose="020B0200000000000000" pitchFamily="50" charset="-128"/>
              </a:rPr>
              <a:t>2</a:t>
            </a:r>
            <a:r>
              <a:rPr lang="ja-JP" altLang="en-US" b="1" i="0" dirty="0">
                <a:solidFill>
                  <a:srgbClr val="222222"/>
                </a:solidFill>
                <a:effectLst/>
                <a:latin typeface="Noto Sans JP" panose="020B0200000000000000" pitchFamily="50" charset="-128"/>
                <a:ea typeface="Noto Sans JP" panose="020B0200000000000000" pitchFamily="50" charset="-128"/>
              </a:rPr>
              <a:t>名で</a:t>
            </a:r>
            <a:r>
              <a:rPr lang="en-US" altLang="ja-JP" b="1" i="0" dirty="0">
                <a:solidFill>
                  <a:srgbClr val="222222"/>
                </a:solidFill>
                <a:effectLst/>
                <a:latin typeface="Noto Sans JP" panose="020B0200000000000000" pitchFamily="50" charset="-128"/>
                <a:ea typeface="Noto Sans JP" panose="020B0200000000000000" pitchFamily="50" charset="-128"/>
              </a:rPr>
              <a:t>275,000</a:t>
            </a:r>
            <a:r>
              <a:rPr lang="ja-JP" altLang="en-US" b="1" i="0" dirty="0">
                <a:solidFill>
                  <a:srgbClr val="222222"/>
                </a:solidFill>
                <a:effectLst/>
                <a:latin typeface="Noto Sans JP" panose="020B0200000000000000" pitchFamily="50" charset="-128"/>
                <a:ea typeface="Noto Sans JP" panose="020B0200000000000000" pitchFamily="50" charset="-128"/>
              </a:rPr>
              <a:t>円～</a:t>
            </a:r>
            <a:endParaRPr lang="ja-JP" altLang="en-US" b="0" i="0" dirty="0">
              <a:solidFill>
                <a:srgbClr val="222222"/>
              </a:solidFill>
              <a:effectLst/>
              <a:latin typeface="Noto Sans JP" panose="020B0200000000000000" pitchFamily="50" charset="-128"/>
              <a:ea typeface="Noto Sans JP" panose="020B0200000000000000" pitchFamily="50" charset="-128"/>
            </a:endParaRPr>
          </a:p>
          <a:p>
            <a:pPr algn="just" fontAlgn="base"/>
            <a:r>
              <a:rPr lang="en-US" altLang="ja-JP" b="0" i="0" dirty="0">
                <a:solidFill>
                  <a:srgbClr val="222222"/>
                </a:solidFill>
                <a:effectLst/>
                <a:latin typeface="Noto Sans JP" panose="020B0200000000000000" pitchFamily="50" charset="-128"/>
                <a:ea typeface="Noto Sans JP" panose="020B0200000000000000" pitchFamily="50" charset="-128"/>
              </a:rPr>
              <a:t>※</a:t>
            </a:r>
            <a:r>
              <a:rPr lang="ja-JP" altLang="en-US" b="0" i="0" dirty="0">
                <a:solidFill>
                  <a:srgbClr val="222222"/>
                </a:solidFill>
                <a:effectLst/>
                <a:latin typeface="Noto Sans JP" panose="020B0200000000000000" pitchFamily="50" charset="-128"/>
                <a:ea typeface="Noto Sans JP" panose="020B0200000000000000" pitchFamily="50" charset="-128"/>
              </a:rPr>
              <a:t>カジノ台の種類や数、ご利用の船やクルーズ時間により金額は異なります。</a:t>
            </a:r>
          </a:p>
        </p:txBody>
      </p:sp>
      <p:sp>
        <p:nvSpPr>
          <p:cNvPr id="40" name="テキスト ボックス 39">
            <a:extLst>
              <a:ext uri="{FF2B5EF4-FFF2-40B4-BE49-F238E27FC236}">
                <a16:creationId xmlns:a16="http://schemas.microsoft.com/office/drawing/2014/main" id="{73B1E828-BB77-6870-FAB8-0EF78415AEDD}"/>
              </a:ext>
            </a:extLst>
          </p:cNvPr>
          <p:cNvSpPr txBox="1"/>
          <p:nvPr/>
        </p:nvSpPr>
        <p:spPr>
          <a:xfrm>
            <a:off x="1573617" y="5569867"/>
            <a:ext cx="2430000" cy="707886"/>
          </a:xfrm>
          <a:prstGeom prst="rect">
            <a:avLst/>
          </a:prstGeom>
          <a:noFill/>
        </p:spPr>
        <p:txBody>
          <a:bodyPr wrap="square" lIns="36000" rIns="36000" rtlCol="0">
            <a:spAutoFit/>
          </a:bodyPr>
          <a:lstStyle>
            <a:defPPr>
              <a:defRPr lang="ko-Kore-KR"/>
            </a:defPPr>
            <a:lvl1pPr>
              <a:defRPr sz="800" b="0" i="0">
                <a:solidFill>
                  <a:srgbClr val="222222"/>
                </a:solidFill>
                <a:effectLst/>
                <a:latin typeface="Noto Sans JP" panose="020B0200000000000000" pitchFamily="50" charset="-128"/>
                <a:ea typeface="Noto Sans JP" panose="020B0200000000000000" pitchFamily="50" charset="-128"/>
              </a:defRPr>
            </a:lvl1pPr>
          </a:lstStyle>
          <a:p>
            <a:pPr algn="just" fontAlgn="base"/>
            <a:r>
              <a:rPr lang="ja-JP" altLang="en-US" sz="800" b="1" i="0" dirty="0">
                <a:solidFill>
                  <a:schemeClr val="tx1">
                    <a:lumMod val="85000"/>
                    <a:lumOff val="15000"/>
                  </a:schemeClr>
                </a:solidFill>
                <a:effectLst/>
                <a:latin typeface="Noto Sans JP" panose="020B0200000000000000" pitchFamily="50" charset="-128"/>
                <a:ea typeface="Noto Sans JP" panose="020B0200000000000000" pitchFamily="50" charset="-128"/>
              </a:rPr>
              <a:t>外国語も対応</a:t>
            </a:r>
            <a:r>
              <a:rPr lang="en-US" altLang="ja-JP" sz="800" b="1" i="0" dirty="0">
                <a:solidFill>
                  <a:schemeClr val="tx1">
                    <a:lumMod val="85000"/>
                    <a:lumOff val="15000"/>
                  </a:schemeClr>
                </a:solidFill>
                <a:effectLst/>
                <a:latin typeface="Noto Sans JP" panose="020B0200000000000000" pitchFamily="50" charset="-128"/>
                <a:ea typeface="Noto Sans JP" panose="020B0200000000000000" pitchFamily="50" charset="-128"/>
              </a:rPr>
              <a:t>OK</a:t>
            </a:r>
            <a:r>
              <a:rPr lang="ja-JP" altLang="en-US" sz="800" b="1" i="0" dirty="0">
                <a:solidFill>
                  <a:schemeClr val="tx1">
                    <a:lumMod val="85000"/>
                    <a:lumOff val="15000"/>
                  </a:schemeClr>
                </a:solidFill>
                <a:effectLst/>
                <a:latin typeface="Noto Sans JP" panose="020B0200000000000000" pitchFamily="50" charset="-128"/>
                <a:ea typeface="Noto Sans JP" panose="020B0200000000000000" pitchFamily="50" charset="-128"/>
              </a:rPr>
              <a:t>！</a:t>
            </a:r>
            <a:endParaRPr lang="ja-JP" altLang="en-US" sz="800" b="0" i="0" dirty="0">
              <a:solidFill>
                <a:schemeClr val="tx1">
                  <a:lumMod val="85000"/>
                  <a:lumOff val="15000"/>
                </a:schemeClr>
              </a:solidFill>
              <a:effectLst/>
              <a:latin typeface="Noto Sans JP" panose="020B0200000000000000" pitchFamily="50" charset="-128"/>
              <a:ea typeface="Noto Sans JP" panose="020B0200000000000000" pitchFamily="50" charset="-128"/>
            </a:endParaRPr>
          </a:p>
          <a:p>
            <a:pPr algn="just" fontAlgn="base"/>
            <a:r>
              <a:rPr lang="ja-JP" altLang="en-US" sz="800" b="0" i="0" dirty="0">
                <a:solidFill>
                  <a:schemeClr val="tx1">
                    <a:lumMod val="85000"/>
                    <a:lumOff val="15000"/>
                  </a:schemeClr>
                </a:solidFill>
                <a:effectLst/>
                <a:latin typeface="Noto Sans JP" panose="020B0200000000000000" pitchFamily="50" charset="-128"/>
                <a:ea typeface="Noto Sans JP" panose="020B0200000000000000" pitchFamily="50" charset="-128"/>
              </a:rPr>
              <a:t>外国語対応のカジノディーラーも手配可能です。</a:t>
            </a:r>
          </a:p>
          <a:p>
            <a:pPr algn="just" fontAlgn="base"/>
            <a:r>
              <a:rPr lang="ja-JP" altLang="en-US" sz="800" b="0" i="0" dirty="0">
                <a:solidFill>
                  <a:schemeClr val="tx1">
                    <a:lumMod val="85000"/>
                    <a:lumOff val="15000"/>
                  </a:schemeClr>
                </a:solidFill>
                <a:effectLst/>
                <a:latin typeface="Noto Sans JP" panose="020B0200000000000000" pitchFamily="50" charset="-128"/>
                <a:ea typeface="Noto Sans JP" panose="020B0200000000000000" pitchFamily="50" charset="-128"/>
              </a:rPr>
              <a:t>また、海外カジノや豪華客船などで経験を積んだカジノディーラーもおりますので世界のカジノについて会話してみるのも楽しいひと時となるでしょう。</a:t>
            </a:r>
          </a:p>
        </p:txBody>
      </p:sp>
      <p:sp>
        <p:nvSpPr>
          <p:cNvPr id="41" name="テキスト ボックス 40">
            <a:extLst>
              <a:ext uri="{FF2B5EF4-FFF2-40B4-BE49-F238E27FC236}">
                <a16:creationId xmlns:a16="http://schemas.microsoft.com/office/drawing/2014/main" id="{A48535FE-9195-40C6-352E-977F2FD73922}"/>
              </a:ext>
            </a:extLst>
          </p:cNvPr>
          <p:cNvSpPr txBox="1"/>
          <p:nvPr/>
        </p:nvSpPr>
        <p:spPr>
          <a:xfrm>
            <a:off x="6793154" y="5569867"/>
            <a:ext cx="2430002" cy="461665"/>
          </a:xfrm>
          <a:prstGeom prst="rect">
            <a:avLst/>
          </a:prstGeom>
          <a:noFill/>
        </p:spPr>
        <p:txBody>
          <a:bodyPr wrap="square" lIns="36000" rIns="36000" rtlCol="0">
            <a:spAutoFit/>
          </a:bodyPr>
          <a:lstStyle>
            <a:defPPr>
              <a:defRPr lang="ko-Kore-KR"/>
            </a:defPPr>
            <a:lvl1pPr>
              <a:defRPr sz="800" b="0" i="0">
                <a:solidFill>
                  <a:srgbClr val="222222"/>
                </a:solidFill>
                <a:effectLst/>
                <a:latin typeface="Noto Sans JP" panose="020B0200000000000000" pitchFamily="50" charset="-128"/>
                <a:ea typeface="Noto Sans JP" panose="020B0200000000000000" pitchFamily="50" charset="-128"/>
              </a:defRPr>
            </a:lvl1pPr>
          </a:lstStyle>
          <a:p>
            <a:pPr algn="just" fontAlgn="base"/>
            <a:r>
              <a:rPr lang="ja-JP" altLang="en-US" sz="800" b="0" i="0" dirty="0">
                <a:solidFill>
                  <a:srgbClr val="222222"/>
                </a:solidFill>
                <a:effectLst/>
                <a:latin typeface="Noto Sans JP" panose="020B0200000000000000" pitchFamily="50" charset="-128"/>
                <a:ea typeface="Noto Sans JP" panose="020B0200000000000000" pitchFamily="50" charset="-128"/>
              </a:rPr>
              <a:t>乗船人数、予算、船の規模などに合わせてご提案させていただきます。</a:t>
            </a:r>
          </a:p>
          <a:p>
            <a:pPr algn="just" fontAlgn="base"/>
            <a:r>
              <a:rPr lang="ja-JP" altLang="en-US" sz="800" b="0" i="0" dirty="0">
                <a:solidFill>
                  <a:srgbClr val="222222"/>
                </a:solidFill>
                <a:effectLst/>
                <a:latin typeface="Noto Sans JP" panose="020B0200000000000000" pitchFamily="50" charset="-128"/>
                <a:ea typeface="Noto Sans JP" panose="020B0200000000000000" pitchFamily="50" charset="-128"/>
              </a:rPr>
              <a:t>コンシェルジュまでお気軽にご相談ください。</a:t>
            </a:r>
          </a:p>
        </p:txBody>
      </p:sp>
    </p:spTree>
    <p:extLst>
      <p:ext uri="{BB962C8B-B14F-4D97-AF65-F5344CB8AC3E}">
        <p14:creationId xmlns:p14="http://schemas.microsoft.com/office/powerpoint/2010/main" val="19778128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직사각형 14">
            <a:extLst>
              <a:ext uri="{FF2B5EF4-FFF2-40B4-BE49-F238E27FC236}">
                <a16:creationId xmlns:a16="http://schemas.microsoft.com/office/drawing/2014/main" id="{5B6C0028-7CEB-CF66-2653-376675101F80}"/>
              </a:ext>
            </a:extLst>
          </p:cNvPr>
          <p:cNvSpPr/>
          <p:nvPr/>
        </p:nvSpPr>
        <p:spPr>
          <a:xfrm>
            <a:off x="0" y="5376386"/>
            <a:ext cx="12192000" cy="1685076"/>
          </a:xfrm>
          <a:prstGeom prst="doubleWave">
            <a:avLst>
              <a:gd name="adj1" fmla="val 3467"/>
              <a:gd name="adj2" fmla="val 0"/>
            </a:avLst>
          </a:prstGeom>
          <a:solidFill>
            <a:srgbClr val="FC7B03"/>
          </a:solidFill>
        </p:spPr>
        <p:txBody>
          <a:bodyPr wrap="square" lIns="360000" anchor="t">
            <a:noAutofit/>
          </a:bodyPr>
          <a:lstStyle/>
          <a:p>
            <a:endParaRPr lang="en-US" altLang="ja-JP" sz="3200" dirty="0">
              <a:solidFill>
                <a:schemeClr val="bg1"/>
              </a:solidFill>
              <a:latin typeface="Shippori Mincho ExtraBold" panose="00000900000000000000" pitchFamily="2" charset="-128"/>
              <a:ea typeface="Shippori Mincho ExtraBold" panose="00000900000000000000" pitchFamily="2" charset="-128"/>
            </a:endParaRPr>
          </a:p>
        </p:txBody>
      </p:sp>
      <p:sp>
        <p:nvSpPr>
          <p:cNvPr id="79" name="テキスト ボックス 78">
            <a:extLst>
              <a:ext uri="{FF2B5EF4-FFF2-40B4-BE49-F238E27FC236}">
                <a16:creationId xmlns:a16="http://schemas.microsoft.com/office/drawing/2014/main" id="{B4A479F5-E9E3-754C-8D94-CE5DE22F9380}"/>
              </a:ext>
            </a:extLst>
          </p:cNvPr>
          <p:cNvSpPr txBox="1"/>
          <p:nvPr/>
        </p:nvSpPr>
        <p:spPr>
          <a:xfrm>
            <a:off x="9154808" y="6514656"/>
            <a:ext cx="2772515" cy="215444"/>
          </a:xfrm>
          <a:prstGeom prst="rect">
            <a:avLst/>
          </a:prstGeom>
          <a:noFill/>
        </p:spPr>
        <p:txBody>
          <a:bodyPr wrap="square" rtlCol="0">
            <a:spAutoFit/>
          </a:bodyPr>
          <a:lstStyle/>
          <a:p>
            <a:pPr algn="r"/>
            <a:r>
              <a:rPr kumimoji="1" lang="en-US" altLang="ja-JP" sz="800" dirty="0">
                <a:solidFill>
                  <a:schemeClr val="bg1"/>
                </a:solidFill>
              </a:rPr>
              <a:t>©biz-cruise</a:t>
            </a:r>
            <a:r>
              <a:rPr kumimoji="1" lang="ja-JP" altLang="en-US" sz="800" dirty="0">
                <a:solidFill>
                  <a:schemeClr val="bg1"/>
                </a:solidFill>
              </a:rPr>
              <a:t>｜</a:t>
            </a:r>
            <a:fld id="{3FBC5475-B5C6-403D-9B6F-F85D09C90333}" type="slidenum">
              <a:rPr kumimoji="1" lang="ja-JP" altLang="en-US" sz="800" smtClean="0">
                <a:solidFill>
                  <a:schemeClr val="bg1"/>
                </a:solidFill>
              </a:rPr>
              <a:pPr algn="r"/>
              <a:t>4</a:t>
            </a:fld>
            <a:endParaRPr kumimoji="1" lang="ja-JP" altLang="en-US" sz="800" dirty="0">
              <a:solidFill>
                <a:schemeClr val="bg1"/>
              </a:solidFill>
            </a:endParaRPr>
          </a:p>
        </p:txBody>
      </p:sp>
      <p:grpSp>
        <p:nvGrpSpPr>
          <p:cNvPr id="105" name="グループ化 104">
            <a:extLst>
              <a:ext uri="{FF2B5EF4-FFF2-40B4-BE49-F238E27FC236}">
                <a16:creationId xmlns:a16="http://schemas.microsoft.com/office/drawing/2014/main" id="{E4A35D7A-A21F-3FED-4A0C-3C36765C6975}"/>
              </a:ext>
            </a:extLst>
          </p:cNvPr>
          <p:cNvGrpSpPr/>
          <p:nvPr/>
        </p:nvGrpSpPr>
        <p:grpSpPr>
          <a:xfrm>
            <a:off x="8898105" y="2654705"/>
            <a:ext cx="2928567" cy="1747192"/>
            <a:chOff x="6671214" y="4341844"/>
            <a:chExt cx="4734352" cy="2824528"/>
          </a:xfrm>
        </p:grpSpPr>
        <p:sp>
          <p:nvSpPr>
            <p:cNvPr id="82" name="자유형 6">
              <a:extLst>
                <a:ext uri="{FF2B5EF4-FFF2-40B4-BE49-F238E27FC236}">
                  <a16:creationId xmlns:a16="http://schemas.microsoft.com/office/drawing/2014/main" id="{E09F9E82-CFD0-4608-1185-BE8521193A9D}"/>
                </a:ext>
              </a:extLst>
            </p:cNvPr>
            <p:cNvSpPr/>
            <p:nvPr/>
          </p:nvSpPr>
          <p:spPr>
            <a:xfrm>
              <a:off x="6671214" y="4341844"/>
              <a:ext cx="4734352" cy="2516155"/>
            </a:xfrm>
            <a:custGeom>
              <a:avLst/>
              <a:gdLst>
                <a:gd name="connsiteX0" fmla="*/ 2071111 w 6576970"/>
                <a:gd name="connsiteY0" fmla="*/ 44 h 3495447"/>
                <a:gd name="connsiteX1" fmla="*/ 2444215 w 6576970"/>
                <a:gd name="connsiteY1" fmla="*/ 72312 h 3495447"/>
                <a:gd name="connsiteX2" fmla="*/ 5984013 w 6576970"/>
                <a:gd name="connsiteY2" fmla="*/ 1529589 h 3495447"/>
                <a:gd name="connsiteX3" fmla="*/ 6504659 w 6576970"/>
                <a:gd name="connsiteY3" fmla="*/ 2778896 h 3495447"/>
                <a:gd name="connsiteX4" fmla="*/ 6209666 w 6576970"/>
                <a:gd name="connsiteY4" fmla="*/ 3495447 h 3495447"/>
                <a:gd name="connsiteX5" fmla="*/ 0 w 6576970"/>
                <a:gd name="connsiteY5" fmla="*/ 3495447 h 3495447"/>
                <a:gd name="connsiteX6" fmla="*/ 1194908 w 6576970"/>
                <a:gd name="connsiteY6" fmla="*/ 592958 h 3495447"/>
                <a:gd name="connsiteX7" fmla="*/ 2071111 w 6576970"/>
                <a:gd name="connsiteY7" fmla="*/ 44 h 349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76970" h="3495447">
                  <a:moveTo>
                    <a:pt x="2071111" y="44"/>
                  </a:moveTo>
                  <a:cubicBezTo>
                    <a:pt x="2195424" y="-1150"/>
                    <a:pt x="2322025" y="22009"/>
                    <a:pt x="2444215" y="72312"/>
                  </a:cubicBezTo>
                  <a:lnTo>
                    <a:pt x="5984013" y="1529589"/>
                  </a:lnTo>
                  <a:cubicBezTo>
                    <a:pt x="6472772" y="1730803"/>
                    <a:pt x="6705873" y="2290137"/>
                    <a:pt x="6504659" y="2778896"/>
                  </a:cubicBezTo>
                  <a:lnTo>
                    <a:pt x="6209666" y="3495447"/>
                  </a:lnTo>
                  <a:lnTo>
                    <a:pt x="0" y="3495447"/>
                  </a:lnTo>
                  <a:lnTo>
                    <a:pt x="1194908" y="592958"/>
                  </a:lnTo>
                  <a:cubicBezTo>
                    <a:pt x="1345819" y="226389"/>
                    <a:pt x="1698171" y="3627"/>
                    <a:pt x="2071111" y="44"/>
                  </a:cubicBezTo>
                  <a:close/>
                </a:path>
              </a:pathLst>
            </a:custGeom>
            <a:solidFill>
              <a:srgbClr val="0636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ko-Kore-KR" altLang="en-US" sz="1100">
                <a:latin typeface="Shippori Mincho ExtraBold" panose="00000900000000000000" pitchFamily="2" charset="-128"/>
              </a:endParaRPr>
            </a:p>
          </p:txBody>
        </p:sp>
        <p:sp>
          <p:nvSpPr>
            <p:cNvPr id="83" name="楕円 82">
              <a:extLst>
                <a:ext uri="{FF2B5EF4-FFF2-40B4-BE49-F238E27FC236}">
                  <a16:creationId xmlns:a16="http://schemas.microsoft.com/office/drawing/2014/main" id="{D07747B8-7C7C-9918-4B53-83595CF79B71}"/>
                </a:ext>
              </a:extLst>
            </p:cNvPr>
            <p:cNvSpPr/>
            <p:nvPr/>
          </p:nvSpPr>
          <p:spPr>
            <a:xfrm>
              <a:off x="7735552" y="4552430"/>
              <a:ext cx="2613943" cy="2613942"/>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ja-JP" altLang="en-US" sz="1600" spc="0" dirty="0">
                  <a:solidFill>
                    <a:schemeClr val="bg1"/>
                  </a:solidFill>
                  <a:latin typeface="Shippori Mincho ExtraBold" panose="00000900000000000000" pitchFamily="2" charset="-128"/>
                  <a:ea typeface="Shippori Mincho ExtraBold" panose="00000900000000000000" pitchFamily="2" charset="-128"/>
                </a:rPr>
                <a:t>累計</a:t>
              </a:r>
              <a:br>
                <a:rPr lang="en-US" altLang="ja-JP" sz="1600" spc="0" dirty="0">
                  <a:solidFill>
                    <a:schemeClr val="bg1"/>
                  </a:solidFill>
                  <a:latin typeface="Shippori Mincho ExtraBold" panose="00000900000000000000" pitchFamily="2" charset="-128"/>
                  <a:ea typeface="Shippori Mincho ExtraBold" panose="00000900000000000000" pitchFamily="2" charset="-128"/>
                </a:rPr>
              </a:br>
              <a:r>
                <a:rPr lang="en-US" altLang="ja-JP" sz="3200" spc="0" dirty="0">
                  <a:solidFill>
                    <a:schemeClr val="bg1"/>
                  </a:solidFill>
                  <a:latin typeface="Shippori Mincho ExtraBold" panose="00000900000000000000" pitchFamily="2" charset="-128"/>
                  <a:ea typeface="Shippori Mincho ExtraBold" panose="00000900000000000000" pitchFamily="2" charset="-128"/>
                </a:rPr>
                <a:t>10,000</a:t>
              </a:r>
              <a:r>
                <a:rPr lang="ja-JP" altLang="en-US" sz="1600" spc="0" dirty="0">
                  <a:solidFill>
                    <a:schemeClr val="bg1"/>
                  </a:solidFill>
                  <a:latin typeface="Shippori Mincho ExtraBold" panose="00000900000000000000" pitchFamily="2" charset="-128"/>
                  <a:ea typeface="Shippori Mincho ExtraBold" panose="00000900000000000000" pitchFamily="2" charset="-128"/>
                </a:rPr>
                <a:t>件以上</a:t>
              </a:r>
              <a:br>
                <a:rPr lang="en-US" altLang="ja-JP" sz="1050" spc="0" dirty="0">
                  <a:solidFill>
                    <a:schemeClr val="bg1"/>
                  </a:solidFill>
                  <a:latin typeface="Shippori Mincho ExtraBold" panose="00000900000000000000" pitchFamily="2" charset="-128"/>
                  <a:ea typeface="Shippori Mincho ExtraBold" panose="00000900000000000000" pitchFamily="2" charset="-128"/>
                </a:rPr>
              </a:br>
              <a:r>
                <a:rPr lang="en-US" altLang="ja-JP" sz="1050" spc="0" dirty="0">
                  <a:solidFill>
                    <a:schemeClr val="bg1"/>
                  </a:solidFill>
                  <a:latin typeface="Shippori Mincho ExtraBold" panose="00000900000000000000" pitchFamily="2" charset="-128"/>
                  <a:ea typeface="Shippori Mincho ExtraBold" panose="00000900000000000000" pitchFamily="2" charset="-128"/>
                </a:rPr>
                <a:t>300,000</a:t>
              </a:r>
              <a:r>
                <a:rPr lang="ja-JP" altLang="en-US" sz="1050" spc="0" dirty="0">
                  <a:solidFill>
                    <a:schemeClr val="bg1"/>
                  </a:solidFill>
                  <a:latin typeface="Shippori Mincho ExtraBold" panose="00000900000000000000" pitchFamily="2" charset="-128"/>
                  <a:ea typeface="Shippori Mincho ExtraBold" panose="00000900000000000000" pitchFamily="2" charset="-128"/>
                </a:rPr>
                <a:t>人以上のグルーズ実績</a:t>
              </a:r>
              <a:endParaRPr kumimoji="1" lang="ja-JP" altLang="en-US" sz="1050" dirty="0">
                <a:solidFill>
                  <a:schemeClr val="bg1"/>
                </a:solidFill>
                <a:latin typeface="Shippori Mincho ExtraBold" panose="00000900000000000000" pitchFamily="2" charset="-128"/>
                <a:ea typeface="Shippori Mincho ExtraBold" panose="00000900000000000000" pitchFamily="2" charset="-128"/>
              </a:endParaRPr>
            </a:p>
          </p:txBody>
        </p:sp>
      </p:grpSp>
      <p:grpSp>
        <p:nvGrpSpPr>
          <p:cNvPr id="125" name="グループ化 124">
            <a:extLst>
              <a:ext uri="{FF2B5EF4-FFF2-40B4-BE49-F238E27FC236}">
                <a16:creationId xmlns:a16="http://schemas.microsoft.com/office/drawing/2014/main" id="{FDF65294-22A6-4D6E-409E-7194D2C2C761}"/>
              </a:ext>
            </a:extLst>
          </p:cNvPr>
          <p:cNvGrpSpPr/>
          <p:nvPr/>
        </p:nvGrpSpPr>
        <p:grpSpPr>
          <a:xfrm>
            <a:off x="1545574" y="1137901"/>
            <a:ext cx="9921073" cy="2455946"/>
            <a:chOff x="4354489" y="892748"/>
            <a:chExt cx="7610537" cy="2455946"/>
          </a:xfrm>
        </p:grpSpPr>
        <p:sp>
          <p:nvSpPr>
            <p:cNvPr id="5" name="コンテンツ プレースホルダー 2">
              <a:extLst>
                <a:ext uri="{FF2B5EF4-FFF2-40B4-BE49-F238E27FC236}">
                  <a16:creationId xmlns:a16="http://schemas.microsoft.com/office/drawing/2014/main" id="{3265726B-D147-167F-20C0-38EF154EED58}"/>
                </a:ext>
              </a:extLst>
            </p:cNvPr>
            <p:cNvSpPr txBox="1">
              <a:spLocks/>
            </p:cNvSpPr>
            <p:nvPr/>
          </p:nvSpPr>
          <p:spPr>
            <a:xfrm>
              <a:off x="4354489" y="2673677"/>
              <a:ext cx="7610537" cy="67501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200000"/>
                </a:lnSpc>
                <a:spcBef>
                  <a:spcPts val="0"/>
                </a:spcBef>
                <a:buFont typeface="Arial" panose="020B0604020202020204" pitchFamily="34" charset="0"/>
                <a:buNone/>
              </a:pPr>
              <a:r>
                <a:rPr lang="ja-JP" altLang="en-US" sz="1200" dirty="0">
                  <a:solidFill>
                    <a:schemeClr val="tx1">
                      <a:lumMod val="85000"/>
                      <a:lumOff val="15000"/>
                    </a:schemeClr>
                  </a:solidFill>
                  <a:latin typeface="Noto Sans JP SemiBold" panose="020B0200000000000000" pitchFamily="50" charset="-128"/>
                  <a:ea typeface="Noto Sans JP SemiBold" panose="020B0200000000000000" pitchFamily="50" charset="-128"/>
                </a:rPr>
                <a:t>ビズクルは累計</a:t>
              </a:r>
              <a:r>
                <a:rPr lang="en-US" altLang="ja-JP" sz="1200" dirty="0">
                  <a:solidFill>
                    <a:schemeClr val="tx1">
                      <a:lumMod val="85000"/>
                      <a:lumOff val="15000"/>
                    </a:schemeClr>
                  </a:solidFill>
                  <a:latin typeface="Noto Sans JP SemiBold" panose="020B0200000000000000" pitchFamily="50" charset="-128"/>
                  <a:ea typeface="Noto Sans JP SemiBold" panose="020B0200000000000000" pitchFamily="50" charset="-128"/>
                </a:rPr>
                <a:t>10,000</a:t>
              </a:r>
              <a:r>
                <a:rPr lang="ja-JP" altLang="en-US" sz="1200" dirty="0">
                  <a:solidFill>
                    <a:schemeClr val="tx1">
                      <a:lumMod val="85000"/>
                      <a:lumOff val="15000"/>
                    </a:schemeClr>
                  </a:solidFill>
                  <a:latin typeface="Noto Sans JP SemiBold" panose="020B0200000000000000" pitchFamily="50" charset="-128"/>
                  <a:ea typeface="Noto Sans JP SemiBold" panose="020B0200000000000000" pitchFamily="50" charset="-128"/>
                </a:rPr>
                <a:t>件以上のクルーズ実績を誇る</a:t>
              </a:r>
              <a:r>
                <a:rPr lang="en-US" altLang="ja-JP" sz="1200" dirty="0">
                  <a:solidFill>
                    <a:schemeClr val="tx1">
                      <a:lumMod val="85000"/>
                      <a:lumOff val="15000"/>
                    </a:schemeClr>
                  </a:solidFill>
                  <a:latin typeface="Noto Sans JP SemiBold" panose="020B0200000000000000" pitchFamily="50" charset="-128"/>
                  <a:ea typeface="Noto Sans JP SemiBold" panose="020B0200000000000000" pitchFamily="50" charset="-128"/>
                </a:rPr>
                <a:t>Anniversary cruise</a:t>
              </a:r>
              <a:r>
                <a:rPr lang="ja-JP" altLang="en-US" sz="1200" dirty="0">
                  <a:solidFill>
                    <a:schemeClr val="tx1">
                      <a:lumMod val="85000"/>
                      <a:lumOff val="15000"/>
                    </a:schemeClr>
                  </a:solidFill>
                  <a:latin typeface="Noto Sans JP SemiBold" panose="020B0200000000000000" pitchFamily="50" charset="-128"/>
                  <a:ea typeface="Noto Sans JP SemiBold" panose="020B0200000000000000" pitchFamily="50" charset="-128"/>
                </a:rPr>
                <a:t>が運営しています。</a:t>
              </a:r>
              <a:endParaRPr lang="en-US" altLang="ja-JP" sz="1200" dirty="0">
                <a:solidFill>
                  <a:schemeClr val="tx1">
                    <a:lumMod val="85000"/>
                    <a:lumOff val="15000"/>
                  </a:schemeClr>
                </a:solidFill>
                <a:latin typeface="Noto Sans JP SemiBold" panose="020B0200000000000000" pitchFamily="50" charset="-128"/>
                <a:ea typeface="Noto Sans JP SemiBold" panose="020B0200000000000000" pitchFamily="50" charset="-128"/>
              </a:endParaRPr>
            </a:p>
            <a:p>
              <a:pPr marL="0" indent="0">
                <a:lnSpc>
                  <a:spcPct val="200000"/>
                </a:lnSpc>
                <a:spcBef>
                  <a:spcPts val="0"/>
                </a:spcBef>
                <a:buFont typeface="Arial" panose="020B0604020202020204" pitchFamily="34" charset="0"/>
                <a:buNone/>
              </a:pPr>
              <a:r>
                <a:rPr lang="ja-JP" altLang="en-US" sz="1200" dirty="0">
                  <a:solidFill>
                    <a:schemeClr val="tx1">
                      <a:lumMod val="85000"/>
                      <a:lumOff val="15000"/>
                    </a:schemeClr>
                  </a:solidFill>
                  <a:latin typeface="Noto Sans JP SemiBold" panose="020B0200000000000000" pitchFamily="50" charset="-128"/>
                  <a:ea typeface="Noto Sans JP SemiBold" panose="020B0200000000000000" pitchFamily="50" charset="-128"/>
                </a:rPr>
                <a:t>どのような企業イベントでもビズクルにお任せください</a:t>
              </a:r>
              <a:r>
                <a:rPr lang="en-US" altLang="ja-JP" sz="1200" dirty="0">
                  <a:solidFill>
                    <a:schemeClr val="tx1">
                      <a:lumMod val="85000"/>
                      <a:lumOff val="15000"/>
                    </a:schemeClr>
                  </a:solidFill>
                  <a:latin typeface="Noto Sans JP SemiBold" panose="020B0200000000000000" pitchFamily="50" charset="-128"/>
                  <a:ea typeface="Noto Sans JP SemiBold" panose="020B0200000000000000" pitchFamily="50" charset="-128"/>
                </a:rPr>
                <a:t>!</a:t>
              </a:r>
            </a:p>
          </p:txBody>
        </p:sp>
        <p:sp>
          <p:nvSpPr>
            <p:cNvPr id="124" name="コンテンツ プレースホルダー 2">
              <a:extLst>
                <a:ext uri="{FF2B5EF4-FFF2-40B4-BE49-F238E27FC236}">
                  <a16:creationId xmlns:a16="http://schemas.microsoft.com/office/drawing/2014/main" id="{07BC7DCC-D414-2452-BBF8-FCDFD361F0E8}"/>
                </a:ext>
              </a:extLst>
            </p:cNvPr>
            <p:cNvSpPr txBox="1">
              <a:spLocks/>
            </p:cNvSpPr>
            <p:nvPr/>
          </p:nvSpPr>
          <p:spPr>
            <a:xfrm>
              <a:off x="4354489" y="892748"/>
              <a:ext cx="7348610" cy="165906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200000"/>
                </a:lnSpc>
                <a:spcBef>
                  <a:spcPts val="0"/>
                </a:spcBef>
                <a:buFont typeface="Arial" panose="020B0604020202020204" pitchFamily="34" charset="0"/>
                <a:buNone/>
              </a:pPr>
              <a:r>
                <a:rPr lang="ja-JP" altLang="en-US" sz="1100" dirty="0">
                  <a:solidFill>
                    <a:schemeClr val="tx1">
                      <a:lumMod val="85000"/>
                      <a:lumOff val="15000"/>
                    </a:schemeClr>
                  </a:solidFill>
                  <a:latin typeface="+mn-ea"/>
                </a:rPr>
                <a:t>ハイレベルなクルーザーとお料理、 特別な演出オプションを組み合わせ、 企業 イベントに相応しいクルーズをご提供しています。</a:t>
              </a:r>
            </a:p>
            <a:p>
              <a:pPr marL="0" indent="0">
                <a:lnSpc>
                  <a:spcPct val="200000"/>
                </a:lnSpc>
                <a:spcBef>
                  <a:spcPts val="0"/>
                </a:spcBef>
                <a:buFont typeface="Arial" panose="020B0604020202020204" pitchFamily="34" charset="0"/>
                <a:buNone/>
              </a:pPr>
              <a:r>
                <a:rPr lang="ja-JP" altLang="en-US" sz="1100" dirty="0">
                  <a:solidFill>
                    <a:schemeClr val="tx1">
                      <a:lumMod val="85000"/>
                      <a:lumOff val="15000"/>
                    </a:schemeClr>
                  </a:solidFill>
                  <a:latin typeface="+mn-ea"/>
                </a:rPr>
                <a:t>創立記念や特別な日の祝賀会から懇親会まで、 企業イベントのすべてを船上で 忘れられない記念日として演出いたします。</a:t>
              </a:r>
            </a:p>
            <a:p>
              <a:pPr marL="0" indent="0">
                <a:lnSpc>
                  <a:spcPct val="200000"/>
                </a:lnSpc>
                <a:spcBef>
                  <a:spcPts val="0"/>
                </a:spcBef>
                <a:buFont typeface="Arial" panose="020B0604020202020204" pitchFamily="34" charset="0"/>
                <a:buNone/>
              </a:pPr>
              <a:r>
                <a:rPr lang="ja-JP" altLang="en-US" sz="1100" dirty="0">
                  <a:solidFill>
                    <a:schemeClr val="tx1">
                      <a:lumMod val="85000"/>
                      <a:lumOff val="15000"/>
                    </a:schemeClr>
                  </a:solidFill>
                  <a:latin typeface="+mn-ea"/>
                </a:rPr>
                <a:t>貸切クルーザーで実現する、 非日常的な空間と時間は、 同僚やクライアントと の絆を深め、 新たな可能性に満ちた未来へと舵を切る場所です。</a:t>
              </a:r>
              <a:br>
                <a:rPr lang="en-US" altLang="ja-JP" sz="1100" dirty="0">
                  <a:solidFill>
                    <a:schemeClr val="tx1">
                      <a:lumMod val="85000"/>
                      <a:lumOff val="15000"/>
                    </a:schemeClr>
                  </a:solidFill>
                  <a:latin typeface="+mn-ea"/>
                </a:rPr>
              </a:br>
              <a:r>
                <a:rPr lang="ja-JP" altLang="en-US" sz="1100" dirty="0">
                  <a:solidFill>
                    <a:schemeClr val="tx1">
                      <a:lumMod val="85000"/>
                      <a:lumOff val="15000"/>
                    </a:schemeClr>
                  </a:solidFill>
                  <a:latin typeface="+mn-ea"/>
                </a:rPr>
                <a:t> 貴社の大切な 瞬間を、息をのむような美しい船上の景色と共にお過ごしください。</a:t>
              </a:r>
              <a:endParaRPr lang="en-US" altLang="ja-JP" sz="1100" dirty="0">
                <a:solidFill>
                  <a:schemeClr val="tx1">
                    <a:lumMod val="85000"/>
                    <a:lumOff val="15000"/>
                  </a:schemeClr>
                </a:solidFill>
                <a:latin typeface="+mn-ea"/>
              </a:endParaRPr>
            </a:p>
          </p:txBody>
        </p:sp>
      </p:grpSp>
      <p:pic>
        <p:nvPicPr>
          <p:cNvPr id="8" name="図プレースホルダー 7">
            <a:extLst>
              <a:ext uri="{FF2B5EF4-FFF2-40B4-BE49-F238E27FC236}">
                <a16:creationId xmlns:a16="http://schemas.microsoft.com/office/drawing/2014/main" id="{6A06123E-04A0-42EC-E073-8860AE592155}"/>
              </a:ext>
            </a:extLst>
          </p:cNvPr>
          <p:cNvPicPr>
            <a:picLocks noGrp="1" noChangeAspect="1"/>
          </p:cNvPicPr>
          <p:nvPr>
            <p:ph type="pic" sz="quarter" idx="10"/>
          </p:nvPr>
        </p:nvPicPr>
        <p:blipFill>
          <a:blip r:embed="rId2"/>
          <a:srcRect l="40077" r="40077"/>
          <a:stretch/>
        </p:blipFill>
        <p:spPr>
          <a:xfrm>
            <a:off x="0" y="0"/>
            <a:ext cx="1235413" cy="3429000"/>
          </a:xfrm>
        </p:spPr>
      </p:pic>
      <p:sp>
        <p:nvSpPr>
          <p:cNvPr id="2" name="タイトル 1">
            <a:extLst>
              <a:ext uri="{FF2B5EF4-FFF2-40B4-BE49-F238E27FC236}">
                <a16:creationId xmlns:a16="http://schemas.microsoft.com/office/drawing/2014/main" id="{ED964C4B-FA8D-2EE0-4D9A-C7338BE33F18}"/>
              </a:ext>
            </a:extLst>
          </p:cNvPr>
          <p:cNvSpPr>
            <a:spLocks noGrp="1"/>
          </p:cNvSpPr>
          <p:nvPr>
            <p:ph type="title"/>
          </p:nvPr>
        </p:nvSpPr>
        <p:spPr>
          <a:xfrm>
            <a:off x="1471976" y="271906"/>
            <a:ext cx="10515600" cy="480131"/>
          </a:xfrm>
        </p:spPr>
        <p:txBody>
          <a:bodyPr/>
          <a:lstStyle/>
          <a:p>
            <a:r>
              <a:rPr lang="en-US" altLang="ja-JP" dirty="0"/>
              <a:t>About</a:t>
            </a:r>
            <a:r>
              <a:rPr lang="ja-JP" altLang="en-US" dirty="0"/>
              <a:t> </a:t>
            </a:r>
            <a:r>
              <a:rPr lang="en-US" altLang="ja-JP" dirty="0"/>
              <a:t>biz-cruise</a:t>
            </a:r>
          </a:p>
        </p:txBody>
      </p:sp>
      <p:sp>
        <p:nvSpPr>
          <p:cNvPr id="11" name="직사각형 4">
            <a:extLst>
              <a:ext uri="{FF2B5EF4-FFF2-40B4-BE49-F238E27FC236}">
                <a16:creationId xmlns:a16="http://schemas.microsoft.com/office/drawing/2014/main" id="{52AEB486-F34E-B26A-B1DE-EEC48BAD8646}"/>
              </a:ext>
            </a:extLst>
          </p:cNvPr>
          <p:cNvSpPr/>
          <p:nvPr/>
        </p:nvSpPr>
        <p:spPr>
          <a:xfrm>
            <a:off x="0" y="3429000"/>
            <a:ext cx="1235413" cy="3429000"/>
          </a:xfrm>
          <a:prstGeom prst="rect">
            <a:avLst/>
          </a:prstGeom>
          <a:solidFill>
            <a:srgbClr val="063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12" name="テキスト ボックス 11">
            <a:extLst>
              <a:ext uri="{FF2B5EF4-FFF2-40B4-BE49-F238E27FC236}">
                <a16:creationId xmlns:a16="http://schemas.microsoft.com/office/drawing/2014/main" id="{633AEF5D-5662-AE8C-D1C0-4D58FA9E01DB}"/>
              </a:ext>
            </a:extLst>
          </p:cNvPr>
          <p:cNvSpPr txBox="1"/>
          <p:nvPr/>
        </p:nvSpPr>
        <p:spPr>
          <a:xfrm rot="16200000">
            <a:off x="-916312" y="4878670"/>
            <a:ext cx="3055732" cy="300082"/>
          </a:xfrm>
          <a:prstGeom prst="rect">
            <a:avLst/>
          </a:prstGeom>
          <a:noFill/>
        </p:spPr>
        <p:txBody>
          <a:bodyPr wrap="square">
            <a:spAutoFit/>
          </a:bodyPr>
          <a:lstStyle>
            <a:defPPr>
              <a:defRPr lang="ko-Kore-KR"/>
            </a:defPPr>
            <a:lvl1pPr marR="0" lvl="0" indent="0" fontAlgn="base">
              <a:lnSpc>
                <a:spcPct val="90000"/>
              </a:lnSpc>
              <a:spcBef>
                <a:spcPct val="0"/>
              </a:spcBef>
              <a:spcAft>
                <a:spcPct val="0"/>
              </a:spcAft>
              <a:buClrTx/>
              <a:buSzTx/>
              <a:tabLst/>
              <a:defRPr kumimoji="1" sz="1500">
                <a:solidFill>
                  <a:schemeClr val="bg1"/>
                </a:solidFill>
                <a:latin typeface="Shippori Mincho ExtraBold" panose="00000900000000000000" pitchFamily="2" charset="-128"/>
                <a:ea typeface="Shippori Mincho ExtraBold" panose="00000900000000000000" pitchFamily="2" charset="-128"/>
                <a:cs typeface="+mj-cs"/>
              </a:defRPr>
            </a:lvl1pPr>
          </a:lstStyle>
          <a:p>
            <a:r>
              <a:rPr lang="en-US" altLang="ja-JP" dirty="0"/>
              <a:t>About</a:t>
            </a:r>
            <a:r>
              <a:rPr lang="ja-JP" altLang="en-US" dirty="0"/>
              <a:t> </a:t>
            </a:r>
            <a:r>
              <a:rPr lang="en-US" altLang="ja-JP" dirty="0"/>
              <a:t>biz-cruise</a:t>
            </a:r>
          </a:p>
        </p:txBody>
      </p:sp>
      <p:sp>
        <p:nvSpPr>
          <p:cNvPr id="18" name="テキスト ボックス 17">
            <a:extLst>
              <a:ext uri="{FF2B5EF4-FFF2-40B4-BE49-F238E27FC236}">
                <a16:creationId xmlns:a16="http://schemas.microsoft.com/office/drawing/2014/main" id="{3B166549-8F24-7F34-BB9A-1D6CC1E79370}"/>
              </a:ext>
            </a:extLst>
          </p:cNvPr>
          <p:cNvSpPr txBox="1"/>
          <p:nvPr/>
        </p:nvSpPr>
        <p:spPr>
          <a:xfrm>
            <a:off x="1595438" y="4238239"/>
            <a:ext cx="10232333" cy="2028581"/>
          </a:xfrm>
          <a:prstGeom prst="roundRect">
            <a:avLst>
              <a:gd name="adj" fmla="val 7446"/>
            </a:avLst>
          </a:prstGeom>
          <a:solidFill>
            <a:schemeClr val="bg1"/>
          </a:solidFill>
          <a:ln>
            <a:noFill/>
          </a:ln>
          <a:effectLst>
            <a:outerShdw blurRad="736600" sx="66000" sy="66000" algn="ctr" rotWithShape="0">
              <a:schemeClr val="tx1">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algn="ctr">
              <a:defRPr kumimoji="1">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ja-JP" altLang="en-US"/>
          </a:p>
        </p:txBody>
      </p:sp>
      <p:sp>
        <p:nvSpPr>
          <p:cNvPr id="19" name="テキスト ボックス 18">
            <a:extLst>
              <a:ext uri="{FF2B5EF4-FFF2-40B4-BE49-F238E27FC236}">
                <a16:creationId xmlns:a16="http://schemas.microsoft.com/office/drawing/2014/main" id="{796AD4E1-E8B0-E4C9-2A96-1DF374A595E9}"/>
              </a:ext>
            </a:extLst>
          </p:cNvPr>
          <p:cNvSpPr txBox="1"/>
          <p:nvPr/>
        </p:nvSpPr>
        <p:spPr>
          <a:xfrm>
            <a:off x="1877241" y="4420508"/>
            <a:ext cx="2000804" cy="338554"/>
          </a:xfrm>
          <a:prstGeom prst="rect">
            <a:avLst/>
          </a:prstGeom>
          <a:noFill/>
        </p:spPr>
        <p:txBody>
          <a:bodyPr wrap="square">
            <a:spAutoFit/>
          </a:bodyPr>
          <a:lstStyle/>
          <a:p>
            <a:r>
              <a:rPr kumimoji="1" lang="ja-JP" altLang="en-US" sz="1600" dirty="0">
                <a:solidFill>
                  <a:srgbClr val="063666"/>
                </a:solidFill>
                <a:latin typeface="Shippori Mincho ExtraBold" panose="00000900000000000000" pitchFamily="2" charset="-128"/>
                <a:ea typeface="Shippori Mincho ExtraBold" panose="00000900000000000000" pitchFamily="2" charset="-128"/>
              </a:rPr>
              <a:t>お取引先実績</a:t>
            </a:r>
            <a:endParaRPr lang="ja-JP" altLang="en-US" sz="1600" dirty="0">
              <a:solidFill>
                <a:srgbClr val="063666"/>
              </a:solidFill>
              <a:latin typeface="Shippori Mincho ExtraBold" panose="00000900000000000000" pitchFamily="2" charset="-128"/>
              <a:ea typeface="Shippori Mincho ExtraBold" panose="00000900000000000000" pitchFamily="2" charset="-128"/>
            </a:endParaRPr>
          </a:p>
        </p:txBody>
      </p:sp>
      <p:grpSp>
        <p:nvGrpSpPr>
          <p:cNvPr id="20" name="グループ化 19">
            <a:extLst>
              <a:ext uri="{FF2B5EF4-FFF2-40B4-BE49-F238E27FC236}">
                <a16:creationId xmlns:a16="http://schemas.microsoft.com/office/drawing/2014/main" id="{72D28B6B-814E-9570-8630-42734284D0E6}"/>
              </a:ext>
            </a:extLst>
          </p:cNvPr>
          <p:cNvGrpSpPr/>
          <p:nvPr/>
        </p:nvGrpSpPr>
        <p:grpSpPr>
          <a:xfrm>
            <a:off x="2071623" y="5080128"/>
            <a:ext cx="9279962" cy="831954"/>
            <a:chOff x="1589955" y="2326322"/>
            <a:chExt cx="9810970" cy="879559"/>
          </a:xfrm>
        </p:grpSpPr>
        <p:pic>
          <p:nvPicPr>
            <p:cNvPr id="21" name="図 20">
              <a:extLst>
                <a:ext uri="{FF2B5EF4-FFF2-40B4-BE49-F238E27FC236}">
                  <a16:creationId xmlns:a16="http://schemas.microsoft.com/office/drawing/2014/main" id="{3C6A9883-1608-CF56-13CD-97D7F0F14C67}"/>
                </a:ext>
              </a:extLst>
            </p:cNvPr>
            <p:cNvPicPr>
              <a:picLocks noChangeAspect="1"/>
            </p:cNvPicPr>
            <p:nvPr/>
          </p:nvPicPr>
          <p:blipFill>
            <a:blip r:embed="rId3"/>
            <a:stretch>
              <a:fillRect/>
            </a:stretch>
          </p:blipFill>
          <p:spPr>
            <a:xfrm>
              <a:off x="5356217" y="2888944"/>
              <a:ext cx="1023025" cy="316937"/>
            </a:xfrm>
            <a:prstGeom prst="rect">
              <a:avLst/>
            </a:prstGeom>
          </p:spPr>
        </p:pic>
        <p:pic>
          <p:nvPicPr>
            <p:cNvPr id="22" name="図 21">
              <a:extLst>
                <a:ext uri="{FF2B5EF4-FFF2-40B4-BE49-F238E27FC236}">
                  <a16:creationId xmlns:a16="http://schemas.microsoft.com/office/drawing/2014/main" id="{CB61C644-2E4E-AC04-5E77-F27AC99A0A3C}"/>
                </a:ext>
              </a:extLst>
            </p:cNvPr>
            <p:cNvPicPr>
              <a:picLocks noChangeAspect="1"/>
            </p:cNvPicPr>
            <p:nvPr/>
          </p:nvPicPr>
          <p:blipFill>
            <a:blip r:embed="rId4"/>
            <a:stretch>
              <a:fillRect/>
            </a:stretch>
          </p:blipFill>
          <p:spPr>
            <a:xfrm>
              <a:off x="9966705" y="2326322"/>
              <a:ext cx="1434220" cy="444326"/>
            </a:xfrm>
            <a:prstGeom prst="rect">
              <a:avLst/>
            </a:prstGeom>
          </p:spPr>
        </p:pic>
        <p:pic>
          <p:nvPicPr>
            <p:cNvPr id="23" name="図 22">
              <a:extLst>
                <a:ext uri="{FF2B5EF4-FFF2-40B4-BE49-F238E27FC236}">
                  <a16:creationId xmlns:a16="http://schemas.microsoft.com/office/drawing/2014/main" id="{219B56E0-4EFC-C958-EE8B-6907E65BDFEB}"/>
                </a:ext>
              </a:extLst>
            </p:cNvPr>
            <p:cNvPicPr>
              <a:picLocks noChangeAspect="1"/>
            </p:cNvPicPr>
            <p:nvPr/>
          </p:nvPicPr>
          <p:blipFill>
            <a:blip r:embed="rId5"/>
            <a:stretch>
              <a:fillRect/>
            </a:stretch>
          </p:blipFill>
          <p:spPr>
            <a:xfrm>
              <a:off x="5179991" y="2390017"/>
              <a:ext cx="1023025" cy="316937"/>
            </a:xfrm>
            <a:prstGeom prst="rect">
              <a:avLst/>
            </a:prstGeom>
          </p:spPr>
        </p:pic>
        <p:pic>
          <p:nvPicPr>
            <p:cNvPr id="24" name="図 23">
              <a:extLst>
                <a:ext uri="{FF2B5EF4-FFF2-40B4-BE49-F238E27FC236}">
                  <a16:creationId xmlns:a16="http://schemas.microsoft.com/office/drawing/2014/main" id="{307107F3-1B0B-3B13-A61A-7CB27F9C885C}"/>
                </a:ext>
              </a:extLst>
            </p:cNvPr>
            <p:cNvPicPr>
              <a:picLocks noChangeAspect="1"/>
            </p:cNvPicPr>
            <p:nvPr/>
          </p:nvPicPr>
          <p:blipFill>
            <a:blip r:embed="rId6"/>
            <a:stretch>
              <a:fillRect/>
            </a:stretch>
          </p:blipFill>
          <p:spPr>
            <a:xfrm>
              <a:off x="9122478" y="2888944"/>
              <a:ext cx="1023026" cy="316937"/>
            </a:xfrm>
            <a:prstGeom prst="rect">
              <a:avLst/>
            </a:prstGeom>
          </p:spPr>
        </p:pic>
        <p:pic>
          <p:nvPicPr>
            <p:cNvPr id="25" name="図 24">
              <a:extLst>
                <a:ext uri="{FF2B5EF4-FFF2-40B4-BE49-F238E27FC236}">
                  <a16:creationId xmlns:a16="http://schemas.microsoft.com/office/drawing/2014/main" id="{8D9A8117-24B3-C7F7-9D6F-FF50B7F04256}"/>
                </a:ext>
              </a:extLst>
            </p:cNvPr>
            <p:cNvPicPr>
              <a:picLocks noChangeAspect="1"/>
            </p:cNvPicPr>
            <p:nvPr/>
          </p:nvPicPr>
          <p:blipFill>
            <a:blip r:embed="rId7"/>
            <a:stretch>
              <a:fillRect/>
            </a:stretch>
          </p:blipFill>
          <p:spPr>
            <a:xfrm>
              <a:off x="4100796" y="2888944"/>
              <a:ext cx="1023026" cy="316937"/>
            </a:xfrm>
            <a:prstGeom prst="rect">
              <a:avLst/>
            </a:prstGeom>
          </p:spPr>
        </p:pic>
        <p:pic>
          <p:nvPicPr>
            <p:cNvPr id="26" name="図 25">
              <a:extLst>
                <a:ext uri="{FF2B5EF4-FFF2-40B4-BE49-F238E27FC236}">
                  <a16:creationId xmlns:a16="http://schemas.microsoft.com/office/drawing/2014/main" id="{96087E51-3539-6277-FF58-1DA81C55F835}"/>
                </a:ext>
              </a:extLst>
            </p:cNvPr>
            <p:cNvPicPr>
              <a:picLocks noChangeAspect="1"/>
            </p:cNvPicPr>
            <p:nvPr/>
          </p:nvPicPr>
          <p:blipFill>
            <a:blip r:embed="rId8"/>
            <a:stretch>
              <a:fillRect/>
            </a:stretch>
          </p:blipFill>
          <p:spPr>
            <a:xfrm>
              <a:off x="8770026" y="2390017"/>
              <a:ext cx="1023026" cy="316937"/>
            </a:xfrm>
            <a:prstGeom prst="rect">
              <a:avLst/>
            </a:prstGeom>
          </p:spPr>
        </p:pic>
        <p:pic>
          <p:nvPicPr>
            <p:cNvPr id="27" name="図 26">
              <a:extLst>
                <a:ext uri="{FF2B5EF4-FFF2-40B4-BE49-F238E27FC236}">
                  <a16:creationId xmlns:a16="http://schemas.microsoft.com/office/drawing/2014/main" id="{DC80B063-83A1-F776-8B64-F768AA678AA4}"/>
                </a:ext>
              </a:extLst>
            </p:cNvPr>
            <p:cNvPicPr>
              <a:picLocks noChangeAspect="1"/>
            </p:cNvPicPr>
            <p:nvPr/>
          </p:nvPicPr>
          <p:blipFill>
            <a:blip r:embed="rId9"/>
            <a:stretch>
              <a:fillRect/>
            </a:stretch>
          </p:blipFill>
          <p:spPr>
            <a:xfrm>
              <a:off x="3983312" y="2390017"/>
              <a:ext cx="1023026" cy="316937"/>
            </a:xfrm>
            <a:prstGeom prst="rect">
              <a:avLst/>
            </a:prstGeom>
          </p:spPr>
        </p:pic>
        <p:pic>
          <p:nvPicPr>
            <p:cNvPr id="28" name="図 27">
              <a:extLst>
                <a:ext uri="{FF2B5EF4-FFF2-40B4-BE49-F238E27FC236}">
                  <a16:creationId xmlns:a16="http://schemas.microsoft.com/office/drawing/2014/main" id="{1C5F2319-A74D-A71A-BC14-9670FC3BA432}"/>
                </a:ext>
              </a:extLst>
            </p:cNvPr>
            <p:cNvPicPr>
              <a:picLocks noChangeAspect="1"/>
            </p:cNvPicPr>
            <p:nvPr/>
          </p:nvPicPr>
          <p:blipFill>
            <a:blip r:embed="rId10"/>
            <a:stretch>
              <a:fillRect/>
            </a:stretch>
          </p:blipFill>
          <p:spPr>
            <a:xfrm>
              <a:off x="7867058" y="2888944"/>
              <a:ext cx="1023025" cy="316937"/>
            </a:xfrm>
            <a:prstGeom prst="rect">
              <a:avLst/>
            </a:prstGeom>
          </p:spPr>
        </p:pic>
        <p:pic>
          <p:nvPicPr>
            <p:cNvPr id="29" name="図 28">
              <a:extLst>
                <a:ext uri="{FF2B5EF4-FFF2-40B4-BE49-F238E27FC236}">
                  <a16:creationId xmlns:a16="http://schemas.microsoft.com/office/drawing/2014/main" id="{478DDE44-AC29-B104-9E6D-FD87F560EC55}"/>
                </a:ext>
              </a:extLst>
            </p:cNvPr>
            <p:cNvPicPr>
              <a:picLocks noChangeAspect="1"/>
            </p:cNvPicPr>
            <p:nvPr/>
          </p:nvPicPr>
          <p:blipFill>
            <a:blip r:embed="rId11"/>
            <a:stretch>
              <a:fillRect/>
            </a:stretch>
          </p:blipFill>
          <p:spPr>
            <a:xfrm>
              <a:off x="2845376" y="2888944"/>
              <a:ext cx="1023025" cy="316937"/>
            </a:xfrm>
            <a:prstGeom prst="rect">
              <a:avLst/>
            </a:prstGeom>
          </p:spPr>
        </p:pic>
        <p:pic>
          <p:nvPicPr>
            <p:cNvPr id="30" name="図 29">
              <a:extLst>
                <a:ext uri="{FF2B5EF4-FFF2-40B4-BE49-F238E27FC236}">
                  <a16:creationId xmlns:a16="http://schemas.microsoft.com/office/drawing/2014/main" id="{7340B424-840B-BC92-95A9-52D3F541114E}"/>
                </a:ext>
              </a:extLst>
            </p:cNvPr>
            <p:cNvPicPr>
              <a:picLocks noChangeAspect="1"/>
            </p:cNvPicPr>
            <p:nvPr/>
          </p:nvPicPr>
          <p:blipFill>
            <a:blip r:embed="rId12"/>
            <a:stretch>
              <a:fillRect/>
            </a:stretch>
          </p:blipFill>
          <p:spPr>
            <a:xfrm>
              <a:off x="7573348" y="2390017"/>
              <a:ext cx="1023025" cy="316937"/>
            </a:xfrm>
            <a:prstGeom prst="rect">
              <a:avLst/>
            </a:prstGeom>
          </p:spPr>
        </p:pic>
        <p:pic>
          <p:nvPicPr>
            <p:cNvPr id="31" name="図 30">
              <a:extLst>
                <a:ext uri="{FF2B5EF4-FFF2-40B4-BE49-F238E27FC236}">
                  <a16:creationId xmlns:a16="http://schemas.microsoft.com/office/drawing/2014/main" id="{5C328921-C4B1-FEFF-E684-6D994BFC9986}"/>
                </a:ext>
              </a:extLst>
            </p:cNvPr>
            <p:cNvPicPr>
              <a:picLocks noChangeAspect="1"/>
            </p:cNvPicPr>
            <p:nvPr/>
          </p:nvPicPr>
          <p:blipFill>
            <a:blip r:embed="rId13"/>
            <a:stretch>
              <a:fillRect/>
            </a:stretch>
          </p:blipFill>
          <p:spPr>
            <a:xfrm>
              <a:off x="2786634" y="2390017"/>
              <a:ext cx="1023025" cy="316937"/>
            </a:xfrm>
            <a:prstGeom prst="rect">
              <a:avLst/>
            </a:prstGeom>
          </p:spPr>
        </p:pic>
        <p:pic>
          <p:nvPicPr>
            <p:cNvPr id="32" name="図 31">
              <a:extLst>
                <a:ext uri="{FF2B5EF4-FFF2-40B4-BE49-F238E27FC236}">
                  <a16:creationId xmlns:a16="http://schemas.microsoft.com/office/drawing/2014/main" id="{59D2657E-2341-F4B5-05F5-4A617CAE5D66}"/>
                </a:ext>
              </a:extLst>
            </p:cNvPr>
            <p:cNvPicPr>
              <a:picLocks noChangeAspect="1"/>
            </p:cNvPicPr>
            <p:nvPr/>
          </p:nvPicPr>
          <p:blipFill>
            <a:blip r:embed="rId14"/>
            <a:stretch>
              <a:fillRect/>
            </a:stretch>
          </p:blipFill>
          <p:spPr>
            <a:xfrm>
              <a:off x="6611637" y="2888944"/>
              <a:ext cx="1023026" cy="316937"/>
            </a:xfrm>
            <a:prstGeom prst="rect">
              <a:avLst/>
            </a:prstGeom>
          </p:spPr>
        </p:pic>
        <p:pic>
          <p:nvPicPr>
            <p:cNvPr id="33" name="図 32">
              <a:extLst>
                <a:ext uri="{FF2B5EF4-FFF2-40B4-BE49-F238E27FC236}">
                  <a16:creationId xmlns:a16="http://schemas.microsoft.com/office/drawing/2014/main" id="{4A028790-057A-8A18-D3E5-E4B67D210D30}"/>
                </a:ext>
              </a:extLst>
            </p:cNvPr>
            <p:cNvPicPr>
              <a:picLocks noChangeAspect="1"/>
            </p:cNvPicPr>
            <p:nvPr/>
          </p:nvPicPr>
          <p:blipFill>
            <a:blip r:embed="rId15"/>
            <a:stretch>
              <a:fillRect/>
            </a:stretch>
          </p:blipFill>
          <p:spPr>
            <a:xfrm>
              <a:off x="10377899" y="2888944"/>
              <a:ext cx="1023026" cy="316937"/>
            </a:xfrm>
            <a:prstGeom prst="rect">
              <a:avLst/>
            </a:prstGeom>
          </p:spPr>
        </p:pic>
        <p:pic>
          <p:nvPicPr>
            <p:cNvPr id="35" name="図 34">
              <a:extLst>
                <a:ext uri="{FF2B5EF4-FFF2-40B4-BE49-F238E27FC236}">
                  <a16:creationId xmlns:a16="http://schemas.microsoft.com/office/drawing/2014/main" id="{2DCC7065-5E36-FCA1-6A67-ED5DCC690725}"/>
                </a:ext>
              </a:extLst>
            </p:cNvPr>
            <p:cNvPicPr>
              <a:picLocks noChangeAspect="1"/>
            </p:cNvPicPr>
            <p:nvPr/>
          </p:nvPicPr>
          <p:blipFill>
            <a:blip r:embed="rId16"/>
            <a:stretch>
              <a:fillRect/>
            </a:stretch>
          </p:blipFill>
          <p:spPr>
            <a:xfrm>
              <a:off x="1589955" y="2888944"/>
              <a:ext cx="1023026" cy="316937"/>
            </a:xfrm>
            <a:prstGeom prst="rect">
              <a:avLst/>
            </a:prstGeom>
          </p:spPr>
        </p:pic>
        <p:pic>
          <p:nvPicPr>
            <p:cNvPr id="36" name="図 35">
              <a:extLst>
                <a:ext uri="{FF2B5EF4-FFF2-40B4-BE49-F238E27FC236}">
                  <a16:creationId xmlns:a16="http://schemas.microsoft.com/office/drawing/2014/main" id="{240B8305-489E-5487-EDF4-442E69D65C35}"/>
                </a:ext>
              </a:extLst>
            </p:cNvPr>
            <p:cNvPicPr>
              <a:picLocks noChangeAspect="1"/>
            </p:cNvPicPr>
            <p:nvPr/>
          </p:nvPicPr>
          <p:blipFill>
            <a:blip r:embed="rId17"/>
            <a:stretch>
              <a:fillRect/>
            </a:stretch>
          </p:blipFill>
          <p:spPr>
            <a:xfrm>
              <a:off x="6376669" y="2390017"/>
              <a:ext cx="1023026" cy="316937"/>
            </a:xfrm>
            <a:prstGeom prst="rect">
              <a:avLst/>
            </a:prstGeom>
          </p:spPr>
        </p:pic>
        <p:pic>
          <p:nvPicPr>
            <p:cNvPr id="37" name="図 36">
              <a:extLst>
                <a:ext uri="{FF2B5EF4-FFF2-40B4-BE49-F238E27FC236}">
                  <a16:creationId xmlns:a16="http://schemas.microsoft.com/office/drawing/2014/main" id="{1A67B60C-8801-2595-0585-D8C7794CE4F9}"/>
                </a:ext>
              </a:extLst>
            </p:cNvPr>
            <p:cNvPicPr>
              <a:picLocks noChangeAspect="1"/>
            </p:cNvPicPr>
            <p:nvPr/>
          </p:nvPicPr>
          <p:blipFill>
            <a:blip r:embed="rId18"/>
            <a:stretch>
              <a:fillRect/>
            </a:stretch>
          </p:blipFill>
          <p:spPr>
            <a:xfrm>
              <a:off x="1589955" y="2390017"/>
              <a:ext cx="1023026" cy="316937"/>
            </a:xfrm>
            <a:prstGeom prst="rect">
              <a:avLst/>
            </a:prstGeom>
          </p:spPr>
        </p:pic>
      </p:grpSp>
    </p:spTree>
    <p:extLst>
      <p:ext uri="{BB962C8B-B14F-4D97-AF65-F5344CB8AC3E}">
        <p14:creationId xmlns:p14="http://schemas.microsoft.com/office/powerpoint/2010/main" val="9737812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직사각형 14">
            <a:extLst>
              <a:ext uri="{FF2B5EF4-FFF2-40B4-BE49-F238E27FC236}">
                <a16:creationId xmlns:a16="http://schemas.microsoft.com/office/drawing/2014/main" id="{C57FDCEA-1470-C2C0-0064-6DEC6F66C97D}"/>
              </a:ext>
            </a:extLst>
          </p:cNvPr>
          <p:cNvSpPr/>
          <p:nvPr/>
        </p:nvSpPr>
        <p:spPr>
          <a:xfrm>
            <a:off x="0" y="5376386"/>
            <a:ext cx="12192000" cy="1685076"/>
          </a:xfrm>
          <a:prstGeom prst="doubleWave">
            <a:avLst>
              <a:gd name="adj1" fmla="val 3467"/>
              <a:gd name="adj2" fmla="val 0"/>
            </a:avLst>
          </a:prstGeom>
          <a:solidFill>
            <a:srgbClr val="FC7B03"/>
          </a:solidFill>
        </p:spPr>
        <p:txBody>
          <a:bodyPr wrap="square" lIns="360000" anchor="t">
            <a:noAutofit/>
          </a:bodyPr>
          <a:lstStyle/>
          <a:p>
            <a:endParaRPr lang="en-US" altLang="ja-JP" sz="3200" dirty="0">
              <a:solidFill>
                <a:schemeClr val="bg1"/>
              </a:solidFill>
              <a:latin typeface="Shippori Mincho ExtraBold" panose="00000900000000000000" pitchFamily="2" charset="-128"/>
              <a:ea typeface="Shippori Mincho ExtraBold" panose="00000900000000000000" pitchFamily="2" charset="-128"/>
            </a:endParaRPr>
          </a:p>
        </p:txBody>
      </p:sp>
      <p:sp>
        <p:nvSpPr>
          <p:cNvPr id="84" name="직사각형 4">
            <a:extLst>
              <a:ext uri="{FF2B5EF4-FFF2-40B4-BE49-F238E27FC236}">
                <a16:creationId xmlns:a16="http://schemas.microsoft.com/office/drawing/2014/main" id="{0CDD1BC2-AF06-DDE4-1109-0F8C5E520B78}"/>
              </a:ext>
            </a:extLst>
          </p:cNvPr>
          <p:cNvSpPr/>
          <p:nvPr/>
        </p:nvSpPr>
        <p:spPr>
          <a:xfrm>
            <a:off x="0" y="0"/>
            <a:ext cx="12192000" cy="3777493"/>
          </a:xfrm>
          <a:prstGeom prst="rect">
            <a:avLst/>
          </a:prstGeom>
          <a:solidFill>
            <a:srgbClr val="063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36" name="テキスト ボックス 35">
            <a:extLst>
              <a:ext uri="{FF2B5EF4-FFF2-40B4-BE49-F238E27FC236}">
                <a16:creationId xmlns:a16="http://schemas.microsoft.com/office/drawing/2014/main" id="{8B746482-756F-1F60-B9BE-BA2989D96B16}"/>
              </a:ext>
            </a:extLst>
          </p:cNvPr>
          <p:cNvSpPr txBox="1"/>
          <p:nvPr/>
        </p:nvSpPr>
        <p:spPr>
          <a:xfrm>
            <a:off x="617706" y="614387"/>
            <a:ext cx="10956587" cy="369332"/>
          </a:xfrm>
          <a:prstGeom prst="rect">
            <a:avLst/>
          </a:prstGeom>
          <a:noFill/>
        </p:spPr>
        <p:txBody>
          <a:bodyPr wrap="square">
            <a:spAutoFit/>
          </a:bodyPr>
          <a:lstStyle/>
          <a:p>
            <a:pPr algn="ctr"/>
            <a:r>
              <a:rPr lang="ja-JP" altLang="en-US" dirty="0">
                <a:solidFill>
                  <a:schemeClr val="bg1"/>
                </a:solidFill>
                <a:latin typeface="Shippori Mincho ExtraBold" panose="00000900000000000000" pitchFamily="2" charset="-128"/>
                <a:ea typeface="Shippori Mincho ExtraBold" panose="00000900000000000000" pitchFamily="2" charset="-128"/>
              </a:rPr>
              <a:t>ホワイトペーパーをご覧いただき、誠にありがとうございます。</a:t>
            </a:r>
            <a:endParaRPr lang="en-US" altLang="ja-JP" dirty="0">
              <a:solidFill>
                <a:schemeClr val="bg1"/>
              </a:solidFill>
              <a:latin typeface="Shippori Mincho ExtraBold" panose="00000900000000000000" pitchFamily="2" charset="-128"/>
              <a:ea typeface="Shippori Mincho ExtraBold" panose="00000900000000000000" pitchFamily="2" charset="-128"/>
            </a:endParaRPr>
          </a:p>
        </p:txBody>
      </p:sp>
      <p:grpSp>
        <p:nvGrpSpPr>
          <p:cNvPr id="43" name="グループ化 42">
            <a:extLst>
              <a:ext uri="{FF2B5EF4-FFF2-40B4-BE49-F238E27FC236}">
                <a16:creationId xmlns:a16="http://schemas.microsoft.com/office/drawing/2014/main" id="{65017E24-8AD7-8F08-D131-F29551D54F02}"/>
              </a:ext>
            </a:extLst>
          </p:cNvPr>
          <p:cNvGrpSpPr/>
          <p:nvPr/>
        </p:nvGrpSpPr>
        <p:grpSpPr>
          <a:xfrm>
            <a:off x="227344" y="1213268"/>
            <a:ext cx="11601823" cy="4706126"/>
            <a:chOff x="227344" y="1560694"/>
            <a:chExt cx="11601823" cy="4706126"/>
          </a:xfrm>
        </p:grpSpPr>
        <p:sp>
          <p:nvSpPr>
            <p:cNvPr id="44" name="テキスト ボックス 43">
              <a:extLst>
                <a:ext uri="{FF2B5EF4-FFF2-40B4-BE49-F238E27FC236}">
                  <a16:creationId xmlns:a16="http://schemas.microsoft.com/office/drawing/2014/main" id="{86AE0EB6-DB3B-9548-34AA-9E71D10CEE3A}"/>
                </a:ext>
              </a:extLst>
            </p:cNvPr>
            <p:cNvSpPr txBox="1"/>
            <p:nvPr/>
          </p:nvSpPr>
          <p:spPr>
            <a:xfrm>
              <a:off x="362832" y="1578059"/>
              <a:ext cx="5430031" cy="4688761"/>
            </a:xfrm>
            <a:prstGeom prst="roundRect">
              <a:avLst>
                <a:gd name="adj" fmla="val 7446"/>
              </a:avLst>
            </a:prstGeom>
            <a:solidFill>
              <a:schemeClr val="bg1"/>
            </a:solidFill>
            <a:ln>
              <a:noFill/>
            </a:ln>
            <a:effectLst>
              <a:outerShdw blurRad="491254" sx="102000" sy="102000" algn="ctr" rotWithShape="0">
                <a:schemeClr val="tx1">
                  <a:alpha val="19065"/>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algn="ctr">
                <a:defRPr kumimoji="1">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ja-JP" altLang="en-US"/>
            </a:p>
          </p:txBody>
        </p:sp>
        <p:grpSp>
          <p:nvGrpSpPr>
            <p:cNvPr id="45" name="グループ化 44">
              <a:extLst>
                <a:ext uri="{FF2B5EF4-FFF2-40B4-BE49-F238E27FC236}">
                  <a16:creationId xmlns:a16="http://schemas.microsoft.com/office/drawing/2014/main" id="{44BC97E3-10AC-B186-AB59-676BA968F9ED}"/>
                </a:ext>
              </a:extLst>
            </p:cNvPr>
            <p:cNvGrpSpPr/>
            <p:nvPr/>
          </p:nvGrpSpPr>
          <p:grpSpPr>
            <a:xfrm>
              <a:off x="367501" y="3503437"/>
              <a:ext cx="5420692" cy="1690971"/>
              <a:chOff x="366018" y="3678812"/>
              <a:chExt cx="3698780" cy="1583656"/>
            </a:xfrm>
          </p:grpSpPr>
          <p:sp>
            <p:nvSpPr>
              <p:cNvPr id="63" name="テキスト ボックス 62">
                <a:extLst>
                  <a:ext uri="{FF2B5EF4-FFF2-40B4-BE49-F238E27FC236}">
                    <a16:creationId xmlns:a16="http://schemas.microsoft.com/office/drawing/2014/main" id="{42FDB382-E916-01A7-AB02-CAEE4A5E67AD}"/>
                  </a:ext>
                </a:extLst>
              </p:cNvPr>
              <p:cNvSpPr txBox="1"/>
              <p:nvPr/>
            </p:nvSpPr>
            <p:spPr>
              <a:xfrm>
                <a:off x="366018" y="3678812"/>
                <a:ext cx="3698780" cy="345893"/>
              </a:xfrm>
              <a:prstGeom prst="rect">
                <a:avLst/>
              </a:prstGeom>
              <a:noFill/>
            </p:spPr>
            <p:txBody>
              <a:bodyPr wrap="square">
                <a:spAutoFit/>
              </a:bodyPr>
              <a:lstStyle/>
              <a:p>
                <a:pPr algn="ctr"/>
                <a:r>
                  <a:rPr lang="en-US" altLang="ja-JP" dirty="0">
                    <a:solidFill>
                      <a:srgbClr val="063666"/>
                    </a:solidFill>
                    <a:latin typeface="Shippori Mincho ExtraBold" panose="00000900000000000000" pitchFamily="2" charset="-128"/>
                    <a:ea typeface="Shippori Mincho ExtraBold" panose="00000900000000000000" pitchFamily="2" charset="-128"/>
                    <a:cs typeface="Segoe UI" panose="020B0502040204020203" pitchFamily="34" charset="0"/>
                  </a:rPr>
                  <a:t>Contact</a:t>
                </a:r>
              </a:p>
            </p:txBody>
          </p:sp>
          <p:sp>
            <p:nvSpPr>
              <p:cNvPr id="64" name="テキスト ボックス 63">
                <a:extLst>
                  <a:ext uri="{FF2B5EF4-FFF2-40B4-BE49-F238E27FC236}">
                    <a16:creationId xmlns:a16="http://schemas.microsoft.com/office/drawing/2014/main" id="{EC057BB2-71BF-10F6-AB08-FBBDAF15EFD1}"/>
                  </a:ext>
                </a:extLst>
              </p:cNvPr>
              <p:cNvSpPr txBox="1"/>
              <p:nvPr/>
            </p:nvSpPr>
            <p:spPr>
              <a:xfrm>
                <a:off x="366018" y="4490514"/>
                <a:ext cx="3698780" cy="771954"/>
              </a:xfrm>
              <a:prstGeom prst="rect">
                <a:avLst/>
              </a:prstGeom>
              <a:noFill/>
            </p:spPr>
            <p:txBody>
              <a:bodyPr wrap="square">
                <a:spAutoFit/>
              </a:bodyPr>
              <a:lstStyle>
                <a:defPPr marR="0" lvl="0" algn="l" rtl="0">
                  <a:lnSpc>
                    <a:spcPct val="100000"/>
                  </a:lnSpc>
                  <a:spcBef>
                    <a:spcPts val="0"/>
                  </a:spcBef>
                  <a:spcAft>
                    <a:spcPts val="0"/>
                  </a:spcAft>
                </a:defPPr>
                <a:lvl1pPr algn="ctr">
                  <a:lnSpc>
                    <a:spcPct val="150000"/>
                  </a:lnSpc>
                  <a:defRPr sz="1100">
                    <a:latin typeface="+mn-ea"/>
                    <a:ea typeface="+mn-ea"/>
                  </a:defRPr>
                </a:lvl1pPr>
              </a:lstStyle>
              <a:p>
                <a:r>
                  <a:rPr lang="ja-JP" altLang="en-US" dirty="0"/>
                  <a:t>クルージングの企画・演出 料理などプランから</a:t>
                </a:r>
              </a:p>
              <a:p>
                <a:r>
                  <a:rPr lang="ja-JP" altLang="en-US" dirty="0"/>
                  <a:t>弊社コンシュルジュが完全サポートいたします。</a:t>
                </a:r>
              </a:p>
              <a:p>
                <a:r>
                  <a:rPr lang="ja-JP" altLang="en-US" dirty="0"/>
                  <a:t>初めてのクルージングでもご安心ください。</a:t>
                </a:r>
              </a:p>
            </p:txBody>
          </p:sp>
          <p:sp>
            <p:nvSpPr>
              <p:cNvPr id="65" name="テキスト ボックス 64">
                <a:extLst>
                  <a:ext uri="{FF2B5EF4-FFF2-40B4-BE49-F238E27FC236}">
                    <a16:creationId xmlns:a16="http://schemas.microsoft.com/office/drawing/2014/main" id="{BB9651C9-E033-2C38-EC63-B3814C0CBFE3}"/>
                  </a:ext>
                </a:extLst>
              </p:cNvPr>
              <p:cNvSpPr txBox="1"/>
              <p:nvPr/>
            </p:nvSpPr>
            <p:spPr>
              <a:xfrm>
                <a:off x="1846942" y="4107734"/>
                <a:ext cx="736932" cy="36000"/>
              </a:xfrm>
              <a:prstGeom prst="rect">
                <a:avLst/>
              </a:prstGeom>
              <a:solidFill>
                <a:srgbClr val="063666"/>
              </a:solidFill>
            </p:spPr>
            <p:txBody>
              <a:bodyPr wrap="square">
                <a:noAutofit/>
              </a:bodyPr>
              <a:lstStyle/>
              <a:p>
                <a:pPr algn="ctr"/>
                <a:endParaRPr lang="ja-JP" altLang="en-US" sz="1600" b="1">
                  <a:solidFill>
                    <a:schemeClr val="tx1">
                      <a:lumMod val="85000"/>
                      <a:lumOff val="15000"/>
                    </a:schemeClr>
                  </a:solidFill>
                </a:endParaRPr>
              </a:p>
            </p:txBody>
          </p:sp>
        </p:grpSp>
        <p:sp>
          <p:nvSpPr>
            <p:cNvPr id="46" name="Google Shape;109;p5">
              <a:extLst>
                <a:ext uri="{FF2B5EF4-FFF2-40B4-BE49-F238E27FC236}">
                  <a16:creationId xmlns:a16="http://schemas.microsoft.com/office/drawing/2014/main" id="{29D0FA8C-2507-85CF-01EF-0BA6E70C6A23}"/>
                </a:ext>
              </a:extLst>
            </p:cNvPr>
            <p:cNvSpPr txBox="1">
              <a:spLocks/>
            </p:cNvSpPr>
            <p:nvPr/>
          </p:nvSpPr>
          <p:spPr>
            <a:xfrm>
              <a:off x="1553117" y="4035105"/>
              <a:ext cx="3091260" cy="43565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RPr/>
              </a:defPPr>
              <a:lvl1pPr>
                <a:lnSpc>
                  <a:spcPct val="90000"/>
                </a:lnSpc>
                <a:buClr>
                  <a:srgbClr val="51A800"/>
                </a:buClr>
                <a:buSzPts val="1800"/>
                <a:buNone/>
                <a:defRPr b="1">
                  <a:solidFill>
                    <a:schemeClr val="tx1">
                      <a:lumMod val="85000"/>
                      <a:lumOff val="15000"/>
                    </a:schemeClr>
                  </a:solidFill>
                  <a:latin typeface="+mn-ea"/>
                  <a:ea typeface="+mn-ea"/>
                </a:defRPr>
              </a:lvl1pPr>
              <a:lvl2pPr>
                <a:buSzPts val="1400"/>
                <a:buNone/>
                <a:defRPr sz="1800"/>
              </a:lvl2pPr>
              <a:lvl3pPr>
                <a:buSzPts val="1400"/>
                <a:buNone/>
                <a:defRPr sz="1800"/>
              </a:lvl3pPr>
              <a:lvl4pPr>
                <a:buSzPts val="1400"/>
                <a:buNone/>
                <a:defRPr sz="1800"/>
              </a:lvl4pPr>
              <a:lvl5pPr>
                <a:buSzPts val="1400"/>
                <a:buNone/>
                <a:defRPr sz="1800"/>
              </a:lvl5pPr>
              <a:lvl6pPr>
                <a:buSzPts val="1400"/>
                <a:buNone/>
                <a:defRPr sz="1800"/>
              </a:lvl6pPr>
              <a:lvl7pPr>
                <a:buSzPts val="1400"/>
                <a:buNone/>
                <a:defRPr sz="1800"/>
              </a:lvl7pPr>
              <a:lvl8pPr>
                <a:buSzPts val="1400"/>
                <a:buNone/>
                <a:defRPr sz="1800"/>
              </a:lvl8pPr>
              <a:lvl9pPr>
                <a:buSzPts val="1400"/>
                <a:buNone/>
                <a:defRPr sz="1800"/>
              </a:lvl9pPr>
            </a:lstStyle>
            <a:p>
              <a:pPr algn="ctr"/>
              <a:r>
                <a:rPr lang="ja-JP" altLang="en-US" sz="1200" dirty="0"/>
                <a:t>お気軽にお問い合わせください</a:t>
              </a:r>
            </a:p>
          </p:txBody>
        </p:sp>
        <p:sp>
          <p:nvSpPr>
            <p:cNvPr id="47" name="Google Shape;189;p16">
              <a:extLst>
                <a:ext uri="{FF2B5EF4-FFF2-40B4-BE49-F238E27FC236}">
                  <a16:creationId xmlns:a16="http://schemas.microsoft.com/office/drawing/2014/main" id="{A48F1576-97EC-34D3-E8A9-96B21217C972}"/>
                </a:ext>
              </a:extLst>
            </p:cNvPr>
            <p:cNvSpPr txBox="1"/>
            <p:nvPr/>
          </p:nvSpPr>
          <p:spPr>
            <a:xfrm>
              <a:off x="1837950" y="5790805"/>
              <a:ext cx="2806427"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sz="900" i="0" u="none" strike="noStrike" dirty="0">
                  <a:solidFill>
                    <a:schemeClr val="tx1">
                      <a:lumMod val="85000"/>
                      <a:lumOff val="15000"/>
                    </a:schemeClr>
                  </a:solidFill>
                  <a:latin typeface="+mn-ea"/>
                  <a:ea typeface="+mn-ea"/>
                  <a:cs typeface="Segoe UI" panose="020B0502040204020203" pitchFamily="34" charset="0"/>
                  <a:sym typeface="Arial"/>
                </a:rPr>
                <a:t>03-6809-6455</a:t>
              </a:r>
              <a:endParaRPr sz="900" dirty="0">
                <a:solidFill>
                  <a:schemeClr val="tx1">
                    <a:lumMod val="85000"/>
                    <a:lumOff val="15000"/>
                  </a:schemeClr>
                </a:solidFill>
                <a:latin typeface="+mn-ea"/>
                <a:ea typeface="+mn-ea"/>
                <a:cs typeface="Segoe UI" panose="020B0502040204020203" pitchFamily="34" charset="0"/>
                <a:sym typeface="Arial"/>
              </a:endParaRPr>
            </a:p>
          </p:txBody>
        </p:sp>
        <p:grpSp>
          <p:nvGrpSpPr>
            <p:cNvPr id="48" name="グループ化 47">
              <a:extLst>
                <a:ext uri="{FF2B5EF4-FFF2-40B4-BE49-F238E27FC236}">
                  <a16:creationId xmlns:a16="http://schemas.microsoft.com/office/drawing/2014/main" id="{0CC515BE-5748-8F6E-2EFF-DB4464C2485C}"/>
                </a:ext>
              </a:extLst>
            </p:cNvPr>
            <p:cNvGrpSpPr/>
            <p:nvPr/>
          </p:nvGrpSpPr>
          <p:grpSpPr>
            <a:xfrm>
              <a:off x="1005705" y="5245004"/>
              <a:ext cx="3972956" cy="872880"/>
              <a:chOff x="972371" y="5245004"/>
              <a:chExt cx="3972956" cy="872880"/>
            </a:xfrm>
          </p:grpSpPr>
          <p:sp>
            <p:nvSpPr>
              <p:cNvPr id="61" name="四角形: 角を丸くする 60">
                <a:hlinkClick r:id="rId2"/>
                <a:extLst>
                  <a:ext uri="{FF2B5EF4-FFF2-40B4-BE49-F238E27FC236}">
                    <a16:creationId xmlns:a16="http://schemas.microsoft.com/office/drawing/2014/main" id="{CA7E8944-854C-BA5D-D3CF-30B565F26B79}"/>
                  </a:ext>
                </a:extLst>
              </p:cNvPr>
              <p:cNvSpPr/>
              <p:nvPr/>
            </p:nvSpPr>
            <p:spPr>
              <a:xfrm>
                <a:off x="1561327" y="5378797"/>
                <a:ext cx="3384000" cy="402239"/>
              </a:xfrm>
              <a:prstGeom prst="roundRect">
                <a:avLst>
                  <a:gd name="adj" fmla="val 50000"/>
                </a:avLst>
              </a:prstGeom>
              <a:solidFill>
                <a:srgbClr val="063666"/>
              </a:solidFill>
              <a:ln>
                <a:no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lIns="108000" tIns="72000" rIns="0" rtlCol="0" anchor="ctr"/>
              <a:lstStyle/>
              <a:p>
                <a:pPr marL="0" lvl="1" algn="ctr"/>
                <a:r>
                  <a:rPr lang="ja-JP" altLang="en-US" sz="1200" b="1" dirty="0">
                    <a:solidFill>
                      <a:schemeClr val="lt1"/>
                    </a:solidFill>
                    <a:latin typeface="+mn-ea"/>
                    <a:cs typeface="Arial"/>
                    <a:sym typeface="Arial"/>
                  </a:rPr>
                  <a:t>お問い合わせ・プラン作成はこちらから</a:t>
                </a:r>
                <a:endParaRPr lang="ja-JP" altLang="en-US" sz="800" dirty="0">
                  <a:solidFill>
                    <a:schemeClr val="lt1"/>
                  </a:solidFill>
                  <a:latin typeface="+mn-ea"/>
                  <a:cs typeface="Arial"/>
                  <a:sym typeface="Arial"/>
                </a:endParaRPr>
              </a:p>
            </p:txBody>
          </p:sp>
          <p:sp>
            <p:nvSpPr>
              <p:cNvPr id="62" name="楕円 61">
                <a:extLst>
                  <a:ext uri="{FF2B5EF4-FFF2-40B4-BE49-F238E27FC236}">
                    <a16:creationId xmlns:a16="http://schemas.microsoft.com/office/drawing/2014/main" id="{4235DBF6-409D-F342-5708-0A8994CE6197}"/>
                  </a:ext>
                </a:extLst>
              </p:cNvPr>
              <p:cNvSpPr/>
              <p:nvPr/>
            </p:nvSpPr>
            <p:spPr>
              <a:xfrm>
                <a:off x="972371" y="5245004"/>
                <a:ext cx="872880" cy="872880"/>
              </a:xfrm>
              <a:prstGeom prst="ellipse">
                <a:avLst/>
              </a:prstGeom>
              <a:solidFill>
                <a:srgbClr val="FC7B03"/>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ja-JP" altLang="en-US" sz="1200" b="1" i="0" u="none" strike="noStrike" dirty="0">
                    <a:solidFill>
                      <a:schemeClr val="bg1"/>
                    </a:solidFill>
                    <a:latin typeface="+mn-ea"/>
                    <a:ea typeface="+mn-ea"/>
                    <a:cs typeface="Arial"/>
                    <a:sym typeface="Arial"/>
                  </a:rPr>
                  <a:t>無料</a:t>
                </a:r>
                <a:br>
                  <a:rPr lang="en-US" altLang="ja-JP" sz="1200" b="1" i="0" u="none" strike="noStrike" dirty="0">
                    <a:solidFill>
                      <a:schemeClr val="bg1"/>
                    </a:solidFill>
                    <a:latin typeface="+mn-ea"/>
                    <a:ea typeface="+mn-ea"/>
                    <a:cs typeface="Arial"/>
                    <a:sym typeface="Arial"/>
                  </a:rPr>
                </a:br>
                <a:r>
                  <a:rPr lang="ja-JP" altLang="ja-JP" sz="1200" b="1" i="0" u="none" strike="noStrike" dirty="0">
                    <a:solidFill>
                      <a:schemeClr val="bg1"/>
                    </a:solidFill>
                    <a:latin typeface="+mn-ea"/>
                    <a:ea typeface="+mn-ea"/>
                    <a:cs typeface="Arial"/>
                    <a:sym typeface="Arial"/>
                  </a:rPr>
                  <a:t>24時間</a:t>
                </a:r>
                <a:br>
                  <a:rPr lang="en-US" altLang="ja-JP" sz="1200" b="1" i="0" u="none" strike="noStrike" dirty="0">
                    <a:solidFill>
                      <a:schemeClr val="bg1"/>
                    </a:solidFill>
                    <a:latin typeface="+mn-ea"/>
                    <a:ea typeface="+mn-ea"/>
                    <a:cs typeface="Arial"/>
                    <a:sym typeface="Arial"/>
                  </a:rPr>
                </a:br>
                <a:r>
                  <a:rPr lang="ja-JP" altLang="ja-JP" sz="1200" b="1" i="0" u="none" strike="noStrike" dirty="0">
                    <a:solidFill>
                      <a:schemeClr val="bg1"/>
                    </a:solidFill>
                    <a:latin typeface="+mn-ea"/>
                    <a:ea typeface="+mn-ea"/>
                    <a:cs typeface="Arial"/>
                    <a:sym typeface="Arial"/>
                  </a:rPr>
                  <a:t>受付中</a:t>
                </a:r>
                <a:endParaRPr kumimoji="1" lang="ja-JP" altLang="en-US" sz="1200" dirty="0">
                  <a:solidFill>
                    <a:schemeClr val="bg1"/>
                  </a:solidFill>
                </a:endParaRPr>
              </a:p>
            </p:txBody>
          </p:sp>
        </p:grpSp>
        <p:sp>
          <p:nvSpPr>
            <p:cNvPr id="49" name="テキスト ボックス 48">
              <a:extLst>
                <a:ext uri="{FF2B5EF4-FFF2-40B4-BE49-F238E27FC236}">
                  <a16:creationId xmlns:a16="http://schemas.microsoft.com/office/drawing/2014/main" id="{CDAB2F82-053A-F57E-728B-BA79F85E3234}"/>
                </a:ext>
              </a:extLst>
            </p:cNvPr>
            <p:cNvSpPr txBox="1"/>
            <p:nvPr/>
          </p:nvSpPr>
          <p:spPr>
            <a:xfrm>
              <a:off x="6381821" y="1578059"/>
              <a:ext cx="5430031" cy="4688761"/>
            </a:xfrm>
            <a:prstGeom prst="roundRect">
              <a:avLst>
                <a:gd name="adj" fmla="val 7446"/>
              </a:avLst>
            </a:prstGeom>
            <a:solidFill>
              <a:schemeClr val="bg1"/>
            </a:solidFill>
            <a:ln>
              <a:noFill/>
            </a:ln>
            <a:effectLst>
              <a:outerShdw blurRad="491254" sx="102000" sy="102000" algn="ctr" rotWithShape="0">
                <a:schemeClr val="tx1">
                  <a:alpha val="19065"/>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algn="ctr">
                <a:defRPr kumimoji="1">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ja-JP" altLang="en-US"/>
            </a:p>
          </p:txBody>
        </p:sp>
        <p:sp>
          <p:nvSpPr>
            <p:cNvPr id="50" name="Google Shape;109;p5">
              <a:extLst>
                <a:ext uri="{FF2B5EF4-FFF2-40B4-BE49-F238E27FC236}">
                  <a16:creationId xmlns:a16="http://schemas.microsoft.com/office/drawing/2014/main" id="{4B883F66-3914-4DB9-48C3-5947C17E38A2}"/>
                </a:ext>
              </a:extLst>
            </p:cNvPr>
            <p:cNvSpPr txBox="1">
              <a:spLocks/>
            </p:cNvSpPr>
            <p:nvPr/>
          </p:nvSpPr>
          <p:spPr>
            <a:xfrm>
              <a:off x="7572106" y="4035105"/>
              <a:ext cx="3091260" cy="43565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RPr/>
              </a:defPPr>
              <a:lvl1pPr>
                <a:lnSpc>
                  <a:spcPct val="90000"/>
                </a:lnSpc>
                <a:buClr>
                  <a:srgbClr val="51A800"/>
                </a:buClr>
                <a:buSzPts val="1800"/>
                <a:buNone/>
                <a:defRPr b="1">
                  <a:solidFill>
                    <a:schemeClr val="tx1">
                      <a:lumMod val="85000"/>
                      <a:lumOff val="15000"/>
                    </a:schemeClr>
                  </a:solidFill>
                  <a:latin typeface="+mn-ea"/>
                  <a:ea typeface="+mn-ea"/>
                </a:defRPr>
              </a:lvl1pPr>
              <a:lvl2pPr>
                <a:buSzPts val="1400"/>
                <a:buNone/>
                <a:defRPr sz="1800"/>
              </a:lvl2pPr>
              <a:lvl3pPr>
                <a:buSzPts val="1400"/>
                <a:buNone/>
                <a:defRPr sz="1800"/>
              </a:lvl3pPr>
              <a:lvl4pPr>
                <a:buSzPts val="1400"/>
                <a:buNone/>
                <a:defRPr sz="1800"/>
              </a:lvl4pPr>
              <a:lvl5pPr>
                <a:buSzPts val="1400"/>
                <a:buNone/>
                <a:defRPr sz="1800"/>
              </a:lvl5pPr>
              <a:lvl6pPr>
                <a:buSzPts val="1400"/>
                <a:buNone/>
                <a:defRPr sz="1800"/>
              </a:lvl6pPr>
              <a:lvl7pPr>
                <a:buSzPts val="1400"/>
                <a:buNone/>
                <a:defRPr sz="1800"/>
              </a:lvl7pPr>
              <a:lvl8pPr>
                <a:buSzPts val="1400"/>
                <a:buNone/>
                <a:defRPr sz="1800"/>
              </a:lvl8pPr>
              <a:lvl9pPr>
                <a:buSzPts val="1400"/>
                <a:buNone/>
                <a:defRPr sz="1800"/>
              </a:lvl9pPr>
            </a:lstStyle>
            <a:p>
              <a:pPr algn="ctr"/>
              <a:r>
                <a:rPr lang="ja-JP" altLang="en-US" sz="1200" dirty="0"/>
                <a:t>運営会社</a:t>
              </a:r>
            </a:p>
          </p:txBody>
        </p:sp>
        <p:sp>
          <p:nvSpPr>
            <p:cNvPr id="51" name="Google Shape;189;p16">
              <a:extLst>
                <a:ext uri="{FF2B5EF4-FFF2-40B4-BE49-F238E27FC236}">
                  <a16:creationId xmlns:a16="http://schemas.microsoft.com/office/drawing/2014/main" id="{2DE07331-9E89-C48C-458A-25B2BA9B1CB1}"/>
                </a:ext>
              </a:extLst>
            </p:cNvPr>
            <p:cNvSpPr txBox="1"/>
            <p:nvPr/>
          </p:nvSpPr>
          <p:spPr>
            <a:xfrm>
              <a:off x="7922223" y="5795395"/>
              <a:ext cx="3097987" cy="23079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900" i="0" u="none" strike="noStrike" dirty="0">
                  <a:solidFill>
                    <a:schemeClr val="tx1">
                      <a:lumMod val="85000"/>
                      <a:lumOff val="15000"/>
                    </a:schemeClr>
                  </a:solidFill>
                  <a:latin typeface="Segoe UI" panose="020B0502040204020203" pitchFamily="34" charset="0"/>
                  <a:ea typeface="+mn-ea"/>
                  <a:cs typeface="Segoe UI" panose="020B0502040204020203" pitchFamily="34" charset="0"/>
                  <a:sym typeface="Arial"/>
                </a:rPr>
                <a:t>クルーザー一覧・船内コンテンツ・事例・サービス紹介</a:t>
              </a:r>
              <a:endParaRPr sz="900" dirty="0">
                <a:solidFill>
                  <a:schemeClr val="tx1">
                    <a:lumMod val="85000"/>
                    <a:lumOff val="15000"/>
                  </a:schemeClr>
                </a:solidFill>
                <a:latin typeface="Segoe UI" panose="020B0502040204020203" pitchFamily="34" charset="0"/>
                <a:ea typeface="+mn-ea"/>
                <a:cs typeface="Segoe UI" panose="020B0502040204020203" pitchFamily="34" charset="0"/>
                <a:sym typeface="Arial"/>
              </a:endParaRPr>
            </a:p>
          </p:txBody>
        </p:sp>
        <p:grpSp>
          <p:nvGrpSpPr>
            <p:cNvPr id="52" name="グループ化 51">
              <a:extLst>
                <a:ext uri="{FF2B5EF4-FFF2-40B4-BE49-F238E27FC236}">
                  <a16:creationId xmlns:a16="http://schemas.microsoft.com/office/drawing/2014/main" id="{E1B9371C-E90D-C82C-97EC-4A0E26564927}"/>
                </a:ext>
              </a:extLst>
            </p:cNvPr>
            <p:cNvGrpSpPr/>
            <p:nvPr/>
          </p:nvGrpSpPr>
          <p:grpSpPr>
            <a:xfrm>
              <a:off x="7103801" y="5245004"/>
              <a:ext cx="3972958" cy="872880"/>
              <a:chOff x="6991360" y="5245004"/>
              <a:chExt cx="3972958" cy="872880"/>
            </a:xfrm>
          </p:grpSpPr>
          <p:sp>
            <p:nvSpPr>
              <p:cNvPr id="59" name="四角形: 角を丸くする 58">
                <a:hlinkClick r:id="rId3"/>
                <a:extLst>
                  <a:ext uri="{FF2B5EF4-FFF2-40B4-BE49-F238E27FC236}">
                    <a16:creationId xmlns:a16="http://schemas.microsoft.com/office/drawing/2014/main" id="{5E4CFB37-AA2D-9E3B-7340-5B9AE42C08C2}"/>
                  </a:ext>
                </a:extLst>
              </p:cNvPr>
              <p:cNvSpPr/>
              <p:nvPr/>
            </p:nvSpPr>
            <p:spPr>
              <a:xfrm>
                <a:off x="7580318" y="5378797"/>
                <a:ext cx="3384000" cy="402239"/>
              </a:xfrm>
              <a:prstGeom prst="roundRect">
                <a:avLst>
                  <a:gd name="adj" fmla="val 50000"/>
                </a:avLst>
              </a:prstGeom>
              <a:solidFill>
                <a:srgbClr val="063666"/>
              </a:solidFill>
              <a:ln>
                <a:no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lvl="1"/>
                <a:r>
                  <a:rPr lang="ja-JP" altLang="en-US" sz="1200" b="1" dirty="0">
                    <a:solidFill>
                      <a:schemeClr val="lt1"/>
                    </a:solidFill>
                    <a:latin typeface="+mn-ea"/>
                    <a:cs typeface="Arial"/>
                    <a:sym typeface="Arial"/>
                  </a:rPr>
                  <a:t>ホワイトペーパー一覧はこちらから</a:t>
                </a:r>
                <a:endParaRPr lang="ja-JP" altLang="en-US" sz="800" dirty="0">
                  <a:solidFill>
                    <a:schemeClr val="lt1"/>
                  </a:solidFill>
                  <a:latin typeface="+mn-ea"/>
                  <a:cs typeface="Arial"/>
                  <a:sym typeface="Arial"/>
                </a:endParaRPr>
              </a:p>
            </p:txBody>
          </p:sp>
          <p:sp>
            <p:nvSpPr>
              <p:cNvPr id="60" name="楕円 59">
                <a:extLst>
                  <a:ext uri="{FF2B5EF4-FFF2-40B4-BE49-F238E27FC236}">
                    <a16:creationId xmlns:a16="http://schemas.microsoft.com/office/drawing/2014/main" id="{46998089-5F9F-E1B8-FB58-7BE4657D2923}"/>
                  </a:ext>
                </a:extLst>
              </p:cNvPr>
              <p:cNvSpPr/>
              <p:nvPr/>
            </p:nvSpPr>
            <p:spPr>
              <a:xfrm>
                <a:off x="6991360" y="5245004"/>
                <a:ext cx="872880" cy="872880"/>
              </a:xfrm>
              <a:prstGeom prst="ellipse">
                <a:avLst/>
              </a:prstGeom>
              <a:solidFill>
                <a:srgbClr val="FC7B03"/>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ja-JP" altLang="en-US" sz="1200" b="1" i="0" u="none" strike="noStrike" dirty="0">
                    <a:solidFill>
                      <a:schemeClr val="bg1"/>
                    </a:solidFill>
                    <a:latin typeface="+mn-ea"/>
                    <a:ea typeface="+mn-ea"/>
                    <a:cs typeface="Arial"/>
                    <a:sym typeface="Arial"/>
                  </a:rPr>
                  <a:t>無料</a:t>
                </a:r>
                <a:br>
                  <a:rPr lang="en-US" altLang="ja-JP" sz="1200" b="1" i="0" u="none" strike="noStrike" dirty="0">
                    <a:solidFill>
                      <a:schemeClr val="bg1"/>
                    </a:solidFill>
                    <a:latin typeface="+mn-ea"/>
                    <a:ea typeface="+mn-ea"/>
                    <a:cs typeface="Arial"/>
                    <a:sym typeface="Arial"/>
                  </a:rPr>
                </a:br>
                <a:r>
                  <a:rPr lang="ja-JP" altLang="en-US" sz="1200" b="1" i="0" u="none" strike="noStrike" dirty="0">
                    <a:solidFill>
                      <a:schemeClr val="bg1"/>
                    </a:solidFill>
                    <a:latin typeface="+mn-ea"/>
                    <a:ea typeface="+mn-ea"/>
                    <a:cs typeface="Arial"/>
                    <a:sym typeface="Arial"/>
                  </a:rPr>
                  <a:t>配布中</a:t>
                </a:r>
                <a:endParaRPr kumimoji="1" lang="ja-JP" altLang="en-US" sz="1200" dirty="0">
                  <a:solidFill>
                    <a:schemeClr val="bg1"/>
                  </a:solidFill>
                </a:endParaRPr>
              </a:p>
            </p:txBody>
          </p:sp>
        </p:grpSp>
        <p:sp>
          <p:nvSpPr>
            <p:cNvPr id="53" name="Google Shape;194;p16">
              <a:extLst>
                <a:ext uri="{FF2B5EF4-FFF2-40B4-BE49-F238E27FC236}">
                  <a16:creationId xmlns:a16="http://schemas.microsoft.com/office/drawing/2014/main" id="{FE87DC88-D8FB-DDBF-AFC0-D8D852AA2ADF}"/>
                </a:ext>
              </a:extLst>
            </p:cNvPr>
            <p:cNvSpPr txBox="1"/>
            <p:nvPr/>
          </p:nvSpPr>
          <p:spPr>
            <a:xfrm>
              <a:off x="6696489" y="4831100"/>
              <a:ext cx="4772784" cy="402634"/>
            </a:xfrm>
            <a:prstGeom prst="rect">
              <a:avLst/>
            </a:prstGeom>
            <a:noFill/>
            <a:ln>
              <a:noFill/>
            </a:ln>
          </p:spPr>
          <p:txBody>
            <a:bodyPr spcFirstLastPara="1" wrap="square" lIns="91425" tIns="45700" rIns="91425" bIns="45700" anchor="t" anchorCtr="0">
              <a:spAutoFit/>
            </a:bodyPr>
            <a:lstStyle/>
            <a:p>
              <a:pPr marL="0" marR="0" lvl="0" indent="0" algn="ctr" rtl="0">
                <a:spcBef>
                  <a:spcPts val="500"/>
                </a:spcBef>
                <a:spcAft>
                  <a:spcPts val="0"/>
                </a:spcAft>
                <a:buNone/>
              </a:pPr>
              <a:r>
                <a:rPr lang="ja-JP" sz="800" i="0" u="none" strike="noStrike" dirty="0">
                  <a:solidFill>
                    <a:schemeClr val="tx1">
                      <a:lumMod val="85000"/>
                      <a:lumOff val="15000"/>
                    </a:schemeClr>
                  </a:solidFill>
                  <a:latin typeface="+mn-ea"/>
                  <a:ea typeface="+mn-ea"/>
                  <a:cs typeface="Arial"/>
                  <a:sym typeface="Arial"/>
                </a:rPr>
                <a:t>東京都知事登録旅行業第2-6879号保有</a:t>
              </a:r>
              <a:r>
                <a:rPr lang="ja-JP" altLang="en-US" sz="800" i="0" u="none" strike="noStrike" dirty="0">
                  <a:solidFill>
                    <a:schemeClr val="tx1">
                      <a:lumMod val="85000"/>
                      <a:lumOff val="15000"/>
                    </a:schemeClr>
                  </a:solidFill>
                  <a:latin typeface="+mn-ea"/>
                  <a:ea typeface="+mn-ea"/>
                  <a:cs typeface="Arial"/>
                  <a:sym typeface="Arial"/>
                </a:rPr>
                <a:t>／</a:t>
              </a:r>
              <a:br>
                <a:rPr lang="en-US" altLang="ja-JP" sz="800" i="0" u="none" strike="noStrike" dirty="0">
                  <a:solidFill>
                    <a:schemeClr val="tx1">
                      <a:lumMod val="85000"/>
                      <a:lumOff val="15000"/>
                    </a:schemeClr>
                  </a:solidFill>
                  <a:latin typeface="+mn-ea"/>
                  <a:ea typeface="+mn-ea"/>
                  <a:cs typeface="Arial"/>
                  <a:sym typeface="Arial"/>
                </a:rPr>
              </a:br>
              <a:r>
                <a:rPr lang="ja-JP" sz="800" i="0" u="none" strike="noStrike" dirty="0">
                  <a:solidFill>
                    <a:schemeClr val="tx1">
                      <a:lumMod val="85000"/>
                      <a:lumOff val="15000"/>
                    </a:schemeClr>
                  </a:solidFill>
                  <a:latin typeface="+mn-ea"/>
                  <a:ea typeface="+mn-ea"/>
                  <a:cs typeface="Arial"/>
                  <a:sym typeface="Arial"/>
                </a:rPr>
                <a:t>旅客不定期航路事業許可登録関東不第1205号 (東京港)</a:t>
              </a:r>
              <a:r>
                <a:rPr lang="ja-JP" altLang="en-US" sz="800" i="0" u="none" strike="noStrike" dirty="0">
                  <a:solidFill>
                    <a:schemeClr val="tx1">
                      <a:lumMod val="85000"/>
                      <a:lumOff val="15000"/>
                    </a:schemeClr>
                  </a:solidFill>
                  <a:latin typeface="+mn-ea"/>
                  <a:ea typeface="+mn-ea"/>
                  <a:cs typeface="Arial"/>
                  <a:sym typeface="Arial"/>
                </a:rPr>
                <a:t>／</a:t>
              </a:r>
              <a:r>
                <a:rPr lang="ja-JP" sz="800" i="0" u="none" strike="noStrike" dirty="0">
                  <a:solidFill>
                    <a:schemeClr val="tx1">
                      <a:lumMod val="85000"/>
                      <a:lumOff val="15000"/>
                    </a:schemeClr>
                  </a:solidFill>
                  <a:latin typeface="+mn-ea"/>
                  <a:ea typeface="+mn-ea"/>
                  <a:cs typeface="Arial"/>
                  <a:sym typeface="Arial"/>
                </a:rPr>
                <a:t>関東不第6013号 (横浜港)</a:t>
              </a:r>
              <a:endParaRPr sz="800" dirty="0">
                <a:solidFill>
                  <a:schemeClr val="tx1">
                    <a:lumMod val="85000"/>
                    <a:lumOff val="15000"/>
                  </a:schemeClr>
                </a:solidFill>
                <a:latin typeface="+mn-ea"/>
                <a:ea typeface="+mn-ea"/>
                <a:cs typeface="Arial"/>
                <a:sym typeface="Arial"/>
              </a:endParaRPr>
            </a:p>
          </p:txBody>
        </p:sp>
        <p:sp>
          <p:nvSpPr>
            <p:cNvPr id="54" name="Google Shape;194;p16">
              <a:extLst>
                <a:ext uri="{FF2B5EF4-FFF2-40B4-BE49-F238E27FC236}">
                  <a16:creationId xmlns:a16="http://schemas.microsoft.com/office/drawing/2014/main" id="{1BCD4C50-4449-FAED-A455-5DD3ED6CAE16}"/>
                </a:ext>
              </a:extLst>
            </p:cNvPr>
            <p:cNvSpPr txBox="1"/>
            <p:nvPr/>
          </p:nvSpPr>
          <p:spPr>
            <a:xfrm>
              <a:off x="7134297" y="4379884"/>
              <a:ext cx="3966877" cy="452391"/>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Aft>
                  <a:spcPts val="0"/>
                </a:spcAft>
                <a:buNone/>
              </a:pPr>
              <a:r>
                <a:rPr lang="ja-JP" altLang="en-US" sz="1000" b="1" i="0" u="none" strike="noStrike" dirty="0">
                  <a:solidFill>
                    <a:schemeClr val="tx1">
                      <a:lumMod val="85000"/>
                      <a:lumOff val="15000"/>
                    </a:schemeClr>
                  </a:solidFill>
                  <a:latin typeface="+mn-ea"/>
                  <a:ea typeface="+mn-ea"/>
                  <a:cs typeface="Arial"/>
                  <a:sym typeface="Arial"/>
                </a:rPr>
                <a:t>株式会社</a:t>
              </a:r>
              <a:r>
                <a:rPr lang="en-US" altLang="ja-JP" sz="1000" b="1" i="0" u="none" strike="noStrike" dirty="0">
                  <a:solidFill>
                    <a:schemeClr val="tx1">
                      <a:lumMod val="85000"/>
                      <a:lumOff val="15000"/>
                    </a:schemeClr>
                  </a:solidFill>
                  <a:latin typeface="+mn-ea"/>
                  <a:ea typeface="+mn-ea"/>
                  <a:cs typeface="Arial"/>
                  <a:sym typeface="Arial"/>
                </a:rPr>
                <a:t>SPICE SERVE (SPICE SERVE Co.,Ltd.) </a:t>
              </a:r>
              <a:endParaRPr lang="en-US" altLang="ja-JP" sz="1000" b="1" dirty="0">
                <a:solidFill>
                  <a:schemeClr val="tx1">
                    <a:lumMod val="85000"/>
                    <a:lumOff val="15000"/>
                  </a:schemeClr>
                </a:solidFill>
                <a:latin typeface="+mn-ea"/>
                <a:ea typeface="+mn-ea"/>
                <a:cs typeface="Arial"/>
                <a:sym typeface="Arial"/>
              </a:endParaRPr>
            </a:p>
            <a:p>
              <a:pPr marL="0" marR="0" lvl="0" indent="0" algn="ctr" rtl="0">
                <a:lnSpc>
                  <a:spcPct val="130000"/>
                </a:lnSpc>
                <a:spcAft>
                  <a:spcPts val="0"/>
                </a:spcAft>
                <a:buNone/>
              </a:pPr>
              <a:r>
                <a:rPr lang="en-US" altLang="ja-JP" sz="800" i="0" u="none" strike="noStrike" dirty="0">
                  <a:solidFill>
                    <a:schemeClr val="tx1">
                      <a:lumMod val="85000"/>
                      <a:lumOff val="15000"/>
                    </a:schemeClr>
                  </a:solidFill>
                  <a:latin typeface="+mn-ea"/>
                  <a:ea typeface="+mn-ea"/>
                  <a:cs typeface="Arial"/>
                  <a:sym typeface="Arial"/>
                </a:rPr>
                <a:t>〒108-0022 </a:t>
              </a:r>
              <a:r>
                <a:rPr lang="ja-JP" altLang="en-US" sz="800" i="0" u="none" strike="noStrike" dirty="0">
                  <a:solidFill>
                    <a:schemeClr val="tx1">
                      <a:lumMod val="85000"/>
                      <a:lumOff val="15000"/>
                    </a:schemeClr>
                  </a:solidFill>
                  <a:latin typeface="+mn-ea"/>
                  <a:ea typeface="+mn-ea"/>
                  <a:cs typeface="Arial"/>
                  <a:sym typeface="Arial"/>
                </a:rPr>
                <a:t>東京都港区海岸</a:t>
              </a:r>
              <a:r>
                <a:rPr lang="en-US" altLang="ja-JP" sz="800" i="0" u="none" strike="noStrike" dirty="0">
                  <a:solidFill>
                    <a:schemeClr val="tx1">
                      <a:lumMod val="85000"/>
                      <a:lumOff val="15000"/>
                    </a:schemeClr>
                  </a:solidFill>
                  <a:latin typeface="+mn-ea"/>
                  <a:ea typeface="+mn-ea"/>
                  <a:cs typeface="Arial"/>
                  <a:sym typeface="Arial"/>
                </a:rPr>
                <a:t>3-18-21 </a:t>
              </a:r>
              <a:r>
                <a:rPr lang="ja-JP" altLang="en-US" sz="800" i="0" u="none" strike="noStrike" dirty="0">
                  <a:solidFill>
                    <a:schemeClr val="tx1">
                      <a:lumMod val="85000"/>
                      <a:lumOff val="15000"/>
                    </a:schemeClr>
                  </a:solidFill>
                  <a:latin typeface="+mn-ea"/>
                  <a:ea typeface="+mn-ea"/>
                  <a:cs typeface="Arial"/>
                  <a:sym typeface="Arial"/>
                </a:rPr>
                <a:t>ブライトイースト芝浦</a:t>
              </a:r>
              <a:r>
                <a:rPr lang="en-US" altLang="ja-JP" sz="800" i="0" u="none" strike="noStrike" dirty="0">
                  <a:solidFill>
                    <a:schemeClr val="tx1">
                      <a:lumMod val="85000"/>
                      <a:lumOff val="15000"/>
                    </a:schemeClr>
                  </a:solidFill>
                  <a:latin typeface="+mn-ea"/>
                  <a:ea typeface="+mn-ea"/>
                  <a:cs typeface="Arial"/>
                  <a:sym typeface="Arial"/>
                </a:rPr>
                <a:t>1F</a:t>
              </a:r>
            </a:p>
          </p:txBody>
        </p:sp>
        <p:pic>
          <p:nvPicPr>
            <p:cNvPr id="55" name="Picture 6" descr="会社概要・沿革 | 『場創り法人』SPICE SERVE（スパイスサーブ）公式ホームページ">
              <a:extLst>
                <a:ext uri="{FF2B5EF4-FFF2-40B4-BE49-F238E27FC236}">
                  <a16:creationId xmlns:a16="http://schemas.microsoft.com/office/drawing/2014/main" id="{1FC93EB0-4F2D-2F07-A2B1-995D100DEF9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3888" b="11120"/>
            <a:stretch/>
          </p:blipFill>
          <p:spPr bwMode="auto">
            <a:xfrm>
              <a:off x="6375452" y="1578059"/>
              <a:ext cx="5453715" cy="1850941"/>
            </a:xfrm>
            <a:prstGeom prst="round2SameRect">
              <a:avLst/>
            </a:prstGeom>
            <a:noFill/>
            <a:extLst>
              <a:ext uri="{909E8E84-426E-40DD-AFC4-6F175D3DCCD1}">
                <a14:hiddenFill xmlns:a14="http://schemas.microsoft.com/office/drawing/2010/main">
                  <a:solidFill>
                    <a:srgbClr val="FFFFFF"/>
                  </a:solidFill>
                </a14:hiddenFill>
              </a:ext>
            </a:extLst>
          </p:spPr>
        </p:pic>
        <p:pic>
          <p:nvPicPr>
            <p:cNvPr id="56" name="図 55">
              <a:extLst>
                <a:ext uri="{FF2B5EF4-FFF2-40B4-BE49-F238E27FC236}">
                  <a16:creationId xmlns:a16="http://schemas.microsoft.com/office/drawing/2014/main" id="{030991E4-A5B1-B392-CAEE-E6A1EF63E86C}"/>
                </a:ext>
              </a:extLst>
            </p:cNvPr>
            <p:cNvPicPr>
              <a:picLocks noChangeAspect="1"/>
            </p:cNvPicPr>
            <p:nvPr/>
          </p:nvPicPr>
          <p:blipFill rotWithShape="1">
            <a:blip r:embed="rId5"/>
            <a:srcRect t="20871" b="16612"/>
            <a:stretch/>
          </p:blipFill>
          <p:spPr>
            <a:xfrm>
              <a:off x="362816" y="1560694"/>
              <a:ext cx="5430032" cy="1871782"/>
            </a:xfrm>
            <a:prstGeom prst="round2SameRect">
              <a:avLst/>
            </a:prstGeom>
          </p:spPr>
        </p:pic>
        <p:pic>
          <p:nvPicPr>
            <p:cNvPr id="57" name="図 56">
              <a:extLst>
                <a:ext uri="{FF2B5EF4-FFF2-40B4-BE49-F238E27FC236}">
                  <a16:creationId xmlns:a16="http://schemas.microsoft.com/office/drawing/2014/main" id="{286F05C0-78F1-7471-9C4F-D7C837883EFD}"/>
                </a:ext>
              </a:extLst>
            </p:cNvPr>
            <p:cNvPicPr>
              <a:picLocks noChangeAspect="1"/>
            </p:cNvPicPr>
            <p:nvPr/>
          </p:nvPicPr>
          <p:blipFill>
            <a:blip r:embed="rId6"/>
            <a:stretch>
              <a:fillRect/>
            </a:stretch>
          </p:blipFill>
          <p:spPr>
            <a:xfrm>
              <a:off x="227344" y="1596681"/>
              <a:ext cx="2764839" cy="1844666"/>
            </a:xfrm>
            <a:prstGeom prst="rect">
              <a:avLst/>
            </a:prstGeom>
          </p:spPr>
        </p:pic>
        <p:pic>
          <p:nvPicPr>
            <p:cNvPr id="58" name="グラフィックス 57">
              <a:extLst>
                <a:ext uri="{FF2B5EF4-FFF2-40B4-BE49-F238E27FC236}">
                  <a16:creationId xmlns:a16="http://schemas.microsoft.com/office/drawing/2014/main" id="{61CAE6B3-D9A6-C799-F7AC-61375F3A42A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260220" y="1890387"/>
              <a:ext cx="1328219" cy="1328219"/>
            </a:xfrm>
            <a:prstGeom prst="rect">
              <a:avLst/>
            </a:prstGeom>
          </p:spPr>
        </p:pic>
      </p:grpSp>
      <p:sp>
        <p:nvSpPr>
          <p:cNvPr id="81" name="テキスト ボックス 80">
            <a:extLst>
              <a:ext uri="{FF2B5EF4-FFF2-40B4-BE49-F238E27FC236}">
                <a16:creationId xmlns:a16="http://schemas.microsoft.com/office/drawing/2014/main" id="{F34294A2-474B-5500-4B7C-37BFFFCBBB48}"/>
              </a:ext>
            </a:extLst>
          </p:cNvPr>
          <p:cNvSpPr txBox="1"/>
          <p:nvPr/>
        </p:nvSpPr>
        <p:spPr>
          <a:xfrm>
            <a:off x="6380407" y="3156011"/>
            <a:ext cx="5420692" cy="369332"/>
          </a:xfrm>
          <a:prstGeom prst="rect">
            <a:avLst/>
          </a:prstGeom>
          <a:noFill/>
        </p:spPr>
        <p:txBody>
          <a:bodyPr wrap="square">
            <a:spAutoFit/>
          </a:bodyPr>
          <a:lstStyle/>
          <a:p>
            <a:pPr algn="ctr"/>
            <a:r>
              <a:rPr lang="en-US" altLang="ja-JP" dirty="0">
                <a:solidFill>
                  <a:srgbClr val="063666"/>
                </a:solidFill>
                <a:latin typeface="Shippori Mincho ExtraBold" panose="00000900000000000000" pitchFamily="2" charset="-128"/>
                <a:ea typeface="Shippori Mincho ExtraBold" panose="00000900000000000000" pitchFamily="2" charset="-128"/>
                <a:cs typeface="Segoe UI" panose="020B0502040204020203" pitchFamily="34" charset="0"/>
              </a:rPr>
              <a:t>Company</a:t>
            </a:r>
            <a:r>
              <a:rPr lang="ja-JP" altLang="en-US" dirty="0">
                <a:solidFill>
                  <a:srgbClr val="063666"/>
                </a:solidFill>
                <a:latin typeface="Shippori Mincho ExtraBold" panose="00000900000000000000" pitchFamily="2" charset="-128"/>
                <a:ea typeface="Shippori Mincho ExtraBold" panose="00000900000000000000" pitchFamily="2" charset="-128"/>
                <a:cs typeface="Segoe UI" panose="020B0502040204020203" pitchFamily="34" charset="0"/>
              </a:rPr>
              <a:t> </a:t>
            </a:r>
            <a:r>
              <a:rPr lang="en-US" altLang="ja-JP" dirty="0">
                <a:solidFill>
                  <a:srgbClr val="063666"/>
                </a:solidFill>
                <a:latin typeface="Shippori Mincho ExtraBold" panose="00000900000000000000" pitchFamily="2" charset="-128"/>
                <a:ea typeface="Shippori Mincho ExtraBold" panose="00000900000000000000" pitchFamily="2" charset="-128"/>
                <a:cs typeface="Segoe UI" panose="020B0502040204020203" pitchFamily="34" charset="0"/>
              </a:rPr>
              <a:t>Profile</a:t>
            </a:r>
          </a:p>
        </p:txBody>
      </p:sp>
      <p:sp>
        <p:nvSpPr>
          <p:cNvPr id="82" name="テキスト ボックス 81">
            <a:extLst>
              <a:ext uri="{FF2B5EF4-FFF2-40B4-BE49-F238E27FC236}">
                <a16:creationId xmlns:a16="http://schemas.microsoft.com/office/drawing/2014/main" id="{16DE6FF7-5888-FFDB-3642-A3548BC72108}"/>
              </a:ext>
            </a:extLst>
          </p:cNvPr>
          <p:cNvSpPr txBox="1"/>
          <p:nvPr/>
        </p:nvSpPr>
        <p:spPr>
          <a:xfrm>
            <a:off x="8562309" y="3613999"/>
            <a:ext cx="1080000" cy="38440"/>
          </a:xfrm>
          <a:prstGeom prst="rect">
            <a:avLst/>
          </a:prstGeom>
          <a:solidFill>
            <a:srgbClr val="063666"/>
          </a:solidFill>
        </p:spPr>
        <p:txBody>
          <a:bodyPr wrap="square">
            <a:noAutofit/>
          </a:bodyPr>
          <a:lstStyle/>
          <a:p>
            <a:pPr algn="ctr"/>
            <a:endParaRPr lang="ja-JP" altLang="en-US" sz="1600" b="1">
              <a:solidFill>
                <a:schemeClr val="tx1">
                  <a:lumMod val="85000"/>
                  <a:lumOff val="15000"/>
                </a:schemeClr>
              </a:solidFill>
            </a:endParaRPr>
          </a:p>
        </p:txBody>
      </p:sp>
      <p:sp>
        <p:nvSpPr>
          <p:cNvPr id="86" name="テキスト ボックス 85">
            <a:extLst>
              <a:ext uri="{FF2B5EF4-FFF2-40B4-BE49-F238E27FC236}">
                <a16:creationId xmlns:a16="http://schemas.microsoft.com/office/drawing/2014/main" id="{251098A5-D64D-7347-81E5-4D16397382FF}"/>
              </a:ext>
            </a:extLst>
          </p:cNvPr>
          <p:cNvSpPr txBox="1"/>
          <p:nvPr/>
        </p:nvSpPr>
        <p:spPr>
          <a:xfrm>
            <a:off x="9154808" y="6514656"/>
            <a:ext cx="2772515" cy="215444"/>
          </a:xfrm>
          <a:prstGeom prst="rect">
            <a:avLst/>
          </a:prstGeom>
          <a:noFill/>
        </p:spPr>
        <p:txBody>
          <a:bodyPr wrap="square" rtlCol="0">
            <a:spAutoFit/>
          </a:bodyPr>
          <a:lstStyle/>
          <a:p>
            <a:pPr algn="r"/>
            <a:r>
              <a:rPr kumimoji="1" lang="en-US" altLang="ja-JP" sz="800" dirty="0">
                <a:solidFill>
                  <a:schemeClr val="bg1"/>
                </a:solidFill>
              </a:rPr>
              <a:t>©biz-cruise</a:t>
            </a:r>
            <a:r>
              <a:rPr kumimoji="1" lang="ja-JP" altLang="en-US" sz="800" dirty="0">
                <a:solidFill>
                  <a:schemeClr val="bg1"/>
                </a:solidFill>
              </a:rPr>
              <a:t>｜</a:t>
            </a:r>
            <a:fld id="{3FBC5475-B5C6-403D-9B6F-F85D09C90333}" type="slidenum">
              <a:rPr kumimoji="1" lang="ja-JP" altLang="en-US" sz="800" smtClean="0">
                <a:solidFill>
                  <a:schemeClr val="bg1"/>
                </a:solidFill>
              </a:rPr>
              <a:pPr algn="r"/>
              <a:t>5</a:t>
            </a:fld>
            <a:endParaRPr kumimoji="1" lang="ja-JP" altLang="en-US" sz="800" dirty="0">
              <a:solidFill>
                <a:schemeClr val="bg1"/>
              </a:solidFill>
            </a:endParaRPr>
          </a:p>
        </p:txBody>
      </p:sp>
      <p:pic>
        <p:nvPicPr>
          <p:cNvPr id="87" name="図 86">
            <a:extLst>
              <a:ext uri="{FF2B5EF4-FFF2-40B4-BE49-F238E27FC236}">
                <a16:creationId xmlns:a16="http://schemas.microsoft.com/office/drawing/2014/main" id="{50E94FFC-9568-1550-CDBC-3AA99460831A}"/>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100000"/>
                    </a14:imgEffect>
                  </a14:imgLayer>
                </a14:imgProps>
              </a:ext>
            </a:extLst>
          </a:blip>
          <a:stretch>
            <a:fillRect/>
          </a:stretch>
        </p:blipFill>
        <p:spPr>
          <a:xfrm>
            <a:off x="10599620" y="185738"/>
            <a:ext cx="1228151" cy="409384"/>
          </a:xfrm>
          <a:prstGeom prst="rect">
            <a:avLst/>
          </a:prstGeom>
        </p:spPr>
      </p:pic>
      <p:sp>
        <p:nvSpPr>
          <p:cNvPr id="95" name="テキスト ボックス 94">
            <a:extLst>
              <a:ext uri="{FF2B5EF4-FFF2-40B4-BE49-F238E27FC236}">
                <a16:creationId xmlns:a16="http://schemas.microsoft.com/office/drawing/2014/main" id="{7C9BFE5C-9729-531C-F0A5-2123CB9675E7}"/>
              </a:ext>
            </a:extLst>
          </p:cNvPr>
          <p:cNvSpPr txBox="1"/>
          <p:nvPr/>
        </p:nvSpPr>
        <p:spPr>
          <a:xfrm>
            <a:off x="362815" y="5990130"/>
            <a:ext cx="11464955" cy="533031"/>
          </a:xfrm>
          <a:prstGeom prst="rect">
            <a:avLst/>
          </a:prstGeom>
          <a:noFill/>
        </p:spPr>
        <p:txBody>
          <a:bodyPr wrap="square">
            <a:spAutoFit/>
          </a:body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ja-JP" altLang="ja-JP" sz="1200" b="1" i="0" u="none" strike="noStrike" cap="none" normalizeH="0" baseline="0" dirty="0">
                <a:ln>
                  <a:noFill/>
                </a:ln>
                <a:solidFill>
                  <a:schemeClr val="bg1"/>
                </a:solidFill>
                <a:effectLst/>
                <a:latin typeface="+mn-ea"/>
              </a:rPr>
              <a:t>ビズクルは累計10,000件以上のクルーズ実績を誇る Anniversary cruise（株式会社SPICE SERVE ）が運営しています。 </a:t>
            </a:r>
            <a:br>
              <a:rPr kumimoji="0" lang="en-US" altLang="ja-JP" sz="1200" b="1" i="0" u="none" strike="noStrike" cap="none" normalizeH="0" baseline="0" dirty="0">
                <a:ln>
                  <a:noFill/>
                </a:ln>
                <a:solidFill>
                  <a:schemeClr val="bg1"/>
                </a:solidFill>
                <a:effectLst/>
                <a:latin typeface="+mn-ea"/>
              </a:rPr>
            </a:br>
            <a:r>
              <a:rPr kumimoji="0" lang="ja-JP" altLang="ja-JP" sz="1200" b="1" i="0" u="none" strike="noStrike" cap="none" normalizeH="0" baseline="0" dirty="0">
                <a:ln>
                  <a:noFill/>
                </a:ln>
                <a:solidFill>
                  <a:schemeClr val="bg1"/>
                </a:solidFill>
                <a:effectLst/>
                <a:latin typeface="+mn-ea"/>
              </a:rPr>
              <a:t>どのような企業イベントでもビズクルにお任せください! </a:t>
            </a:r>
          </a:p>
        </p:txBody>
      </p:sp>
    </p:spTree>
    <p:extLst>
      <p:ext uri="{BB962C8B-B14F-4D97-AF65-F5344CB8AC3E}">
        <p14:creationId xmlns:p14="http://schemas.microsoft.com/office/powerpoint/2010/main" val="1035382021"/>
      </p:ext>
    </p:extLst>
  </p:cSld>
  <p:clrMapOvr>
    <a:masterClrMapping/>
  </p:clrMapOvr>
</p:sld>
</file>

<file path=ppt/theme/theme1.xml><?xml version="1.0" encoding="utf-8"?>
<a:theme xmlns:a="http://schemas.openxmlformats.org/drawingml/2006/main" name="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ユーザー定義 5">
      <a:majorFont>
        <a:latin typeface="Noto Sans JP"/>
        <a:ea typeface="Noto Sans JP"/>
        <a:cs typeface=""/>
      </a:majorFont>
      <a:minorFont>
        <a:latin typeface="Noto Sans JP"/>
        <a:ea typeface="Noto Sans JP"/>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7423</TotalTime>
  <Words>644</Words>
  <Application>Microsoft Office PowerPoint</Application>
  <PresentationFormat>ワイド画面</PresentationFormat>
  <Paragraphs>65</Paragraphs>
  <Slides>5</Slides>
  <Notes>0</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5</vt:i4>
      </vt:variant>
    </vt:vector>
  </HeadingPairs>
  <TitlesOfParts>
    <vt:vector size="14" baseType="lpstr">
      <vt:lpstr>游ゴシック</vt:lpstr>
      <vt:lpstr>Wingdings</vt:lpstr>
      <vt:lpstr>Shippori Mincho ExtraBold</vt:lpstr>
      <vt:lpstr>Arial</vt:lpstr>
      <vt:lpstr>Noto Serif JP</vt:lpstr>
      <vt:lpstr>Segoe UI</vt:lpstr>
      <vt:lpstr>Noto Sans JP</vt:lpstr>
      <vt:lpstr>Noto Sans JP SemiBold</vt:lpstr>
      <vt:lpstr>デザインの設定</vt:lpstr>
      <vt:lpstr>カジノゲーム</vt:lpstr>
      <vt:lpstr>大人が楽しむ最強エンタメ「カジノ」！</vt:lpstr>
      <vt:lpstr>カジノゲーム</vt:lpstr>
      <vt:lpstr>About biz-cruise</vt:lpstr>
      <vt:lpstr>PowerPoint プレゼンテーション</vt:lpstr>
    </vt:vector>
  </TitlesOfParts>
  <Manager>Slide Members</Manager>
  <Company>YESFORM Co.,Ltd.</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Members</dc:title>
  <dc:subject>Powerpoint Templates, Diagram, Chart, Google slides, Keynote</dc:subject>
  <dc:creator>Slide Members by CM.LIM</dc:creator>
  <cp:keywords>SlideMembers, ppt, PPT Templates, Presentation, Diagram, Chart, Yesform, Google slides, Keynote, Free Slides</cp:keywords>
  <dc:description>The copyright of this document is at Slide Members. Unauthorized copying may result in legal sanctions.</dc:description>
  <cp:lastModifiedBy>広将 関根</cp:lastModifiedBy>
  <cp:revision>466</cp:revision>
  <dcterms:created xsi:type="dcterms:W3CDTF">2022-11-21T01:39:43Z</dcterms:created>
  <dcterms:modified xsi:type="dcterms:W3CDTF">2024-07-02T10:33:15Z</dcterms:modified>
  <cp:category>www.slidemembers.com</cp:category>
</cp:coreProperties>
</file>