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8"/>
  </p:notesMasterIdLst>
  <p:sldIdLst>
    <p:sldId id="447" r:id="rId2"/>
    <p:sldId id="391" r:id="rId3"/>
    <p:sldId id="390" r:id="rId4"/>
    <p:sldId id="392" r:id="rId5"/>
    <p:sldId id="463" r:id="rId6"/>
    <p:sldId id="483" r:id="rId7"/>
  </p:sldIdLst>
  <p:sldSz cx="12192000" cy="6858000"/>
  <p:notesSz cx="6858000" cy="9144000"/>
  <p:embeddedFontLst>
    <p:embeddedFont>
      <p:font typeface="Noto Serif JP" panose="020B0600070205080204" charset="-128"/>
      <p:regular r:id="rId9"/>
      <p:bold r:id="rId10"/>
    </p:embeddedFont>
    <p:embeddedFont>
      <p:font typeface="Shippori Mincho ExtraBold" panose="020B0600070205080204" charset="-128"/>
      <p:bold r:id="rId11"/>
    </p:embeddedFont>
    <p:embeddedFont>
      <p:font typeface="Noto Sans JP" panose="020B0200000000000000" pitchFamily="50" charset="-128"/>
      <p:regular r:id="rId12"/>
      <p:bold r:id="rId13"/>
    </p:embeddedFont>
    <p:embeddedFont>
      <p:font typeface="Noto Sans JP SemiBold" panose="020B0200000000000000" pitchFamily="50" charset="-128"/>
      <p:bold r:id="rId14"/>
    </p:embeddedFont>
    <p:embeddedFont>
      <p:font typeface="Segoe UI" panose="020B0502040204020203" pitchFamily="34" charset="0"/>
      <p:regular r:id="rId15"/>
      <p:bold r:id="rId16"/>
      <p:italic r:id="rId17"/>
      <p:boldItalic r:id="rId18"/>
    </p:embeddedFont>
    <p:embeddedFont>
      <p:font typeface="游ゴシック" panose="020B0400000000000000" pitchFamily="50" charset="-128"/>
      <p:regular r:id="rId19"/>
      <p:bold r:id="rId20"/>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E1D"/>
    <a:srgbClr val="063666"/>
    <a:srgbClr val="EA1968"/>
    <a:srgbClr val="04C8B5"/>
    <a:srgbClr val="D19B01"/>
    <a:srgbClr val="3366FF"/>
    <a:srgbClr val="FD655C"/>
    <a:srgbClr val="2678E6"/>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18" Type="http://schemas.openxmlformats.org/officeDocument/2006/relationships/image" Target="../media/image35.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17" Type="http://schemas.openxmlformats.org/officeDocument/2006/relationships/image" Target="../media/image34.jpg"/><Relationship Id="rId2" Type="http://schemas.openxmlformats.org/officeDocument/2006/relationships/image" Target="../media/image19.jpg"/><Relationship Id="rId16" Type="http://schemas.openxmlformats.org/officeDocument/2006/relationships/image" Target="../media/image33.jpg"/><Relationship Id="rId1" Type="http://schemas.openxmlformats.org/officeDocument/2006/relationships/slideLayout" Target="../slideLayouts/slideLayout16.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hyperlink" Target="https://biz-cruise.com/download" TargetMode="External"/><Relationship Id="rId7" Type="http://schemas.openxmlformats.org/officeDocument/2006/relationships/image" Target="../media/image38.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19.jp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DA1E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000" dirty="0">
                <a:solidFill>
                  <a:schemeClr val="bg1"/>
                </a:solidFill>
              </a:rPr>
              <a:t>縁日</a:t>
            </a:r>
            <a:r>
              <a:rPr lang="ja-JP" altLang="en-US" sz="3200" dirty="0">
                <a:solidFill>
                  <a:schemeClr val="bg1"/>
                </a:solidFill>
              </a:rPr>
              <a:t>・</a:t>
            </a:r>
            <a:r>
              <a:rPr lang="ja-JP" altLang="en-US" sz="5000" dirty="0">
                <a:solidFill>
                  <a:schemeClr val="bg1"/>
                </a:solidFill>
              </a:rPr>
              <a:t>お祭り屋台</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DA1E1D"/>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大人も子供もワクワク！</a:t>
            </a:r>
            <a:endParaRPr lang="en-US" altLang="ja-JP" dirty="0"/>
          </a:p>
          <a:p>
            <a:r>
              <a:rPr lang="ja-JP" altLang="en-US" dirty="0"/>
              <a:t>胸が高鳴る、縁日クルーズ♪</a:t>
            </a:r>
          </a:p>
        </p:txBody>
      </p:sp>
      <p:pic>
        <p:nvPicPr>
          <p:cNvPr id="9" name="図プレースホルダー 8">
            <a:extLst>
              <a:ext uri="{FF2B5EF4-FFF2-40B4-BE49-F238E27FC236}">
                <a16:creationId xmlns:a16="http://schemas.microsoft.com/office/drawing/2014/main" id="{26C2ECED-37F3-2162-C97B-1C4E7DD0BF5E}"/>
              </a:ext>
            </a:extLst>
          </p:cNvPr>
          <p:cNvPicPr>
            <a:picLocks noGrp="1" noChangeAspect="1"/>
          </p:cNvPicPr>
          <p:nvPr>
            <p:ph type="pic" sz="quarter" idx="11"/>
          </p:nvPr>
        </p:nvPicPr>
        <p:blipFill rotWithShape="1">
          <a:blip r:embed="rId2"/>
          <a:srcRect l="-12906" t="868" r="30225" b="-27"/>
          <a:stretch/>
        </p:blipFill>
        <p:spPr>
          <a:xfrm>
            <a:off x="-2372511" y="5"/>
            <a:ext cx="10197299" cy="6859833"/>
          </a:xfrm>
        </p:spPr>
      </p:pic>
      <p:grpSp>
        <p:nvGrpSpPr>
          <p:cNvPr id="28" name="グループ化 27">
            <a:extLst>
              <a:ext uri="{FF2B5EF4-FFF2-40B4-BE49-F238E27FC236}">
                <a16:creationId xmlns:a16="http://schemas.microsoft.com/office/drawing/2014/main" id="{05C81A1F-658E-1037-7D18-2B851A7A43F7}"/>
              </a:ext>
            </a:extLst>
          </p:cNvPr>
          <p:cNvGrpSpPr/>
          <p:nvPr/>
        </p:nvGrpSpPr>
        <p:grpSpPr>
          <a:xfrm>
            <a:off x="0" y="-11192"/>
            <a:ext cx="3253080" cy="1639968"/>
            <a:chOff x="0" y="-11193"/>
            <a:chExt cx="3253080" cy="2241071"/>
          </a:xfrm>
        </p:grpSpPr>
        <p:sp>
          <p:nvSpPr>
            <p:cNvPr id="10" name="テキスト ボックス 9">
              <a:extLst>
                <a:ext uri="{FF2B5EF4-FFF2-40B4-BE49-F238E27FC236}">
                  <a16:creationId xmlns:a16="http://schemas.microsoft.com/office/drawing/2014/main" id="{5BEDDC4A-EB20-12E0-EBE3-48BB70EEFC22}"/>
                </a:ext>
              </a:extLst>
            </p:cNvPr>
            <p:cNvSpPr txBox="1"/>
            <p:nvPr/>
          </p:nvSpPr>
          <p:spPr>
            <a:xfrm>
              <a:off x="483815" y="583736"/>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14" name="グループ化 13">
              <a:extLst>
                <a:ext uri="{FF2B5EF4-FFF2-40B4-BE49-F238E27FC236}">
                  <a16:creationId xmlns:a16="http://schemas.microsoft.com/office/drawing/2014/main" id="{FCB644E9-5CC3-A301-A1F7-E17819BF4393}"/>
                </a:ext>
              </a:extLst>
            </p:cNvPr>
            <p:cNvGrpSpPr/>
            <p:nvPr/>
          </p:nvGrpSpPr>
          <p:grpSpPr>
            <a:xfrm>
              <a:off x="0" y="-11193"/>
              <a:ext cx="3253080" cy="2241071"/>
              <a:chOff x="3578" y="-18352"/>
              <a:chExt cx="3253080" cy="2241071"/>
            </a:xfrm>
          </p:grpSpPr>
          <p:sp>
            <p:nvSpPr>
              <p:cNvPr id="1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DA1E1D"/>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18" name="テキスト ボックス 17">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grpSp>
    </p:spTree>
    <p:extLst>
      <p:ext uri="{BB962C8B-B14F-4D97-AF65-F5344CB8AC3E}">
        <p14:creationId xmlns:p14="http://schemas.microsoft.com/office/powerpoint/2010/main" val="145544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14">
            <a:extLst>
              <a:ext uri="{FF2B5EF4-FFF2-40B4-BE49-F238E27FC236}">
                <a16:creationId xmlns:a16="http://schemas.microsoft.com/office/drawing/2014/main" id="{C62B4362-266B-7D97-BB46-491B38FA7D63}"/>
              </a:ext>
            </a:extLst>
          </p:cNvPr>
          <p:cNvSpPr/>
          <p:nvPr/>
        </p:nvSpPr>
        <p:spPr>
          <a:xfrm>
            <a:off x="0" y="5376386"/>
            <a:ext cx="7145518" cy="1685076"/>
          </a:xfrm>
          <a:prstGeom prst="doubleWave">
            <a:avLst>
              <a:gd name="adj1" fmla="val 3467"/>
              <a:gd name="adj2" fmla="val 0"/>
            </a:avLst>
          </a:prstGeom>
          <a:solidFill>
            <a:srgbClr val="DA1E1D"/>
          </a:solidFill>
        </p:spPr>
        <p:txBody>
          <a:bodyPr wrap="square" lIns="360000" anchor="t">
            <a:noAutofit/>
          </a:bodyPr>
          <a:lstStyle/>
          <a:p>
            <a:pPr fontAlgn="base">
              <a:spcBef>
                <a:spcPct val="0"/>
              </a:spcBef>
              <a:spcAft>
                <a:spcPct val="0"/>
              </a:spcAft>
            </a:pPr>
            <a:r>
              <a:rPr kumimoji="1" lang="ja-JP" altLang="ja-JP" sz="4800" dirty="0">
                <a:solidFill>
                  <a:schemeClr val="bg1"/>
                </a:solidFill>
                <a:latin typeface="Shippori Mincho ExtraBold" panose="00000900000000000000" pitchFamily="2" charset="-128"/>
                <a:ea typeface="Shippori Mincho ExtraBold" panose="00000900000000000000" pitchFamily="2" charset="-128"/>
                <a:cs typeface="+mj-cs"/>
              </a:rPr>
              <a:t>Fair/</a:t>
            </a:r>
            <a:r>
              <a:rPr kumimoji="1" lang="en-US" altLang="ja-JP" sz="4800" dirty="0">
                <a:solidFill>
                  <a:schemeClr val="bg1"/>
                </a:solidFill>
                <a:latin typeface="Shippori Mincho ExtraBold" panose="00000900000000000000" pitchFamily="2" charset="-128"/>
                <a:ea typeface="Shippori Mincho ExtraBold" panose="00000900000000000000" pitchFamily="2" charset="-128"/>
                <a:cs typeface="+mj-cs"/>
              </a:rPr>
              <a:t>F</a:t>
            </a:r>
            <a:r>
              <a:rPr kumimoji="1" lang="ja-JP" altLang="ja-JP" sz="4800" dirty="0">
                <a:solidFill>
                  <a:schemeClr val="bg1"/>
                </a:solidFill>
                <a:latin typeface="Shippori Mincho ExtraBold" panose="00000900000000000000" pitchFamily="2" charset="-128"/>
                <a:ea typeface="Shippori Mincho ExtraBold" panose="00000900000000000000" pitchFamily="2" charset="-128"/>
                <a:cs typeface="+mj-cs"/>
              </a:rPr>
              <a:t>estival </a:t>
            </a:r>
            <a:r>
              <a:rPr kumimoji="1" lang="en-US" altLang="ja-JP" sz="4800" dirty="0">
                <a:solidFill>
                  <a:schemeClr val="bg1"/>
                </a:solidFill>
                <a:latin typeface="Shippori Mincho ExtraBold" panose="00000900000000000000" pitchFamily="2" charset="-128"/>
                <a:ea typeface="Shippori Mincho ExtraBold" panose="00000900000000000000" pitchFamily="2" charset="-128"/>
                <a:cs typeface="+mj-cs"/>
              </a:rPr>
              <a:t>S</a:t>
            </a:r>
            <a:r>
              <a:rPr kumimoji="1" lang="ja-JP" altLang="ja-JP" sz="4800" dirty="0">
                <a:solidFill>
                  <a:schemeClr val="bg1"/>
                </a:solidFill>
                <a:latin typeface="Shippori Mincho ExtraBold" panose="00000900000000000000" pitchFamily="2" charset="-128"/>
                <a:ea typeface="Shippori Mincho ExtraBold" panose="00000900000000000000" pitchFamily="2" charset="-128"/>
                <a:cs typeface="+mj-cs"/>
              </a:rPr>
              <a:t>talls </a:t>
            </a:r>
          </a:p>
        </p:txBody>
      </p:sp>
      <p:sp>
        <p:nvSpPr>
          <p:cNvPr id="9" name="직사각형 14">
            <a:extLst>
              <a:ext uri="{FF2B5EF4-FFF2-40B4-BE49-F238E27FC236}">
                <a16:creationId xmlns:a16="http://schemas.microsoft.com/office/drawing/2014/main" id="{71BE65FA-DBA2-0C0D-0C8A-885E01808943}"/>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ja-JP" altLang="ja-JP" sz="8000" dirty="0">
                <a:solidFill>
                  <a:srgbClr val="E8F3FE"/>
                </a:solidFill>
                <a:latin typeface="Shippori Mincho ExtraBold" panose="00000900000000000000" pitchFamily="2" charset="-128"/>
                <a:ea typeface="Shippori Mincho ExtraBold" panose="00000900000000000000" pitchFamily="2" charset="-128"/>
                <a:cs typeface="+mj-cs"/>
              </a:rPr>
              <a:t>Fair/</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F</a:t>
            </a:r>
            <a:r>
              <a:rPr kumimoji="1" lang="ja-JP" altLang="ja-JP" sz="8000" dirty="0">
                <a:solidFill>
                  <a:srgbClr val="E8F3FE"/>
                </a:solidFill>
                <a:latin typeface="Shippori Mincho ExtraBold" panose="00000900000000000000" pitchFamily="2" charset="-128"/>
                <a:ea typeface="Shippori Mincho ExtraBold" panose="00000900000000000000" pitchFamily="2" charset="-128"/>
                <a:cs typeface="+mj-cs"/>
              </a:rPr>
              <a:t>estival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S</a:t>
            </a:r>
            <a:r>
              <a:rPr kumimoji="1" lang="ja-JP" altLang="ja-JP" sz="8000" dirty="0">
                <a:solidFill>
                  <a:srgbClr val="E8F3FE"/>
                </a:solidFill>
                <a:latin typeface="Shippori Mincho ExtraBold" panose="00000900000000000000" pitchFamily="2" charset="-128"/>
                <a:ea typeface="Shippori Mincho ExtraBold" panose="00000900000000000000" pitchFamily="2" charset="-128"/>
                <a:cs typeface="+mj-cs"/>
              </a:rPr>
              <a:t>talls </a:t>
            </a:r>
          </a:p>
        </p:txBody>
      </p:sp>
      <p:pic>
        <p:nvPicPr>
          <p:cNvPr id="13" name="図プレースホルダー 12">
            <a:extLst>
              <a:ext uri="{FF2B5EF4-FFF2-40B4-BE49-F238E27FC236}">
                <a16:creationId xmlns:a16="http://schemas.microsoft.com/office/drawing/2014/main" id="{1D937A46-CD42-3BB3-723B-49678F000B91}"/>
              </a:ext>
            </a:extLst>
          </p:cNvPr>
          <p:cNvPicPr>
            <a:picLocks noGrp="1" noChangeAspect="1"/>
          </p:cNvPicPr>
          <p:nvPr>
            <p:ph type="pic" sz="quarter" idx="13"/>
          </p:nvPr>
        </p:nvPicPr>
        <p:blipFill rotWithShape="1">
          <a:blip r:embed="rId2"/>
          <a:srcRect l="10837" t="6064" r="-10837" b="6064"/>
          <a:stretch/>
        </p:blipFill>
        <p:spPr>
          <a:xfrm>
            <a:off x="6340474" y="2795588"/>
            <a:ext cx="6948805" cy="4062412"/>
          </a:xfrm>
        </p:spPr>
      </p:pic>
      <p:sp>
        <p:nvSpPr>
          <p:cNvPr id="3" name="タイトル 2">
            <a:extLst>
              <a:ext uri="{FF2B5EF4-FFF2-40B4-BE49-F238E27FC236}">
                <a16:creationId xmlns:a16="http://schemas.microsoft.com/office/drawing/2014/main" id="{8CD6C2BF-62E2-38F8-85AB-FCB94A8B6733}"/>
              </a:ext>
            </a:extLst>
          </p:cNvPr>
          <p:cNvSpPr>
            <a:spLocks noGrp="1"/>
          </p:cNvSpPr>
          <p:nvPr>
            <p:ph type="title"/>
          </p:nvPr>
        </p:nvSpPr>
        <p:spPr>
          <a:xfrm>
            <a:off x="363538" y="457200"/>
            <a:ext cx="10055225" cy="867930"/>
          </a:xfrm>
        </p:spPr>
        <p:txBody>
          <a:bodyPr anchor="t"/>
          <a:lstStyle/>
          <a:p>
            <a:r>
              <a:rPr lang="ja-JP" altLang="en-US" dirty="0"/>
              <a:t>大人も子供もワクワク！</a:t>
            </a:r>
            <a:br>
              <a:rPr lang="en-US" altLang="ja-JP" dirty="0"/>
            </a:br>
            <a:r>
              <a:rPr lang="ja-JP" altLang="en-US" dirty="0"/>
              <a:t>胸が高鳴る、縁日クルーズ♪</a:t>
            </a:r>
          </a:p>
        </p:txBody>
      </p:sp>
      <p:sp>
        <p:nvSpPr>
          <p:cNvPr id="15" name="テキスト ボックス 14">
            <a:extLst>
              <a:ext uri="{FF2B5EF4-FFF2-40B4-BE49-F238E27FC236}">
                <a16:creationId xmlns:a16="http://schemas.microsoft.com/office/drawing/2014/main" id="{4D091542-9711-A1FA-57ED-70DEF9B84F5A}"/>
              </a:ext>
            </a:extLst>
          </p:cNvPr>
          <p:cNvSpPr txBox="1"/>
          <p:nvPr/>
        </p:nvSpPr>
        <p:spPr>
          <a:xfrm>
            <a:off x="363538" y="1532025"/>
            <a:ext cx="8276370" cy="1347035"/>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pPr>
              <a:lnSpc>
                <a:spcPct val="150000"/>
              </a:lnSpc>
            </a:pPr>
            <a:r>
              <a:rPr lang="ja-JP" altLang="en-US" dirty="0"/>
              <a:t>船上で自分たちだけの縁日を開けば、そこは一気にお祭り会場に早変わり！</a:t>
            </a:r>
          </a:p>
          <a:p>
            <a:pPr>
              <a:lnSpc>
                <a:spcPct val="150000"/>
              </a:lnSpc>
            </a:pPr>
            <a:r>
              <a:rPr lang="ja-JP" altLang="en-US" dirty="0"/>
              <a:t>景色が移り変わる船上での縁日は、日常を忘れるひと時をお楽しみいただけるでしょう。</a:t>
            </a:r>
          </a:p>
          <a:p>
            <a:pPr>
              <a:lnSpc>
                <a:spcPct val="150000"/>
              </a:lnSpc>
            </a:pPr>
            <a:r>
              <a:rPr lang="ja-JP" altLang="en-US" dirty="0"/>
              <a:t>ご用意できるコンテンツは無限大。</a:t>
            </a:r>
          </a:p>
          <a:p>
            <a:pPr>
              <a:lnSpc>
                <a:spcPct val="150000"/>
              </a:lnSpc>
            </a:pPr>
            <a:r>
              <a:rPr lang="ja-JP" altLang="en-US" dirty="0"/>
              <a:t>船の大きさや乗船人数に合わせてコンテンツの数や内容をお選びいただけます。</a:t>
            </a:r>
          </a:p>
        </p:txBody>
      </p:sp>
      <p:sp>
        <p:nvSpPr>
          <p:cNvPr id="2" name="テキスト ボックス 1">
            <a:extLst>
              <a:ext uri="{FF2B5EF4-FFF2-40B4-BE49-F238E27FC236}">
                <a16:creationId xmlns:a16="http://schemas.microsoft.com/office/drawing/2014/main" id="{29CA5248-6AEA-D5FF-2194-45E0844D604D}"/>
              </a:ext>
            </a:extLst>
          </p:cNvPr>
          <p:cNvSpPr txBox="1"/>
          <p:nvPr/>
        </p:nvSpPr>
        <p:spPr>
          <a:xfrm>
            <a:off x="363538" y="3429000"/>
            <a:ext cx="3071101" cy="1518108"/>
          </a:xfrm>
          <a:prstGeom prst="rect">
            <a:avLst/>
          </a:prstGeom>
          <a:noFill/>
        </p:spPr>
        <p:txBody>
          <a:bodyPr wrap="square">
            <a:spAutoFit/>
          </a:bodyPr>
          <a:lstStyle/>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スーパーボールすくい</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水ヨーヨー釣り</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わたがし</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射的</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輪投げ</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かき氷</a:t>
            </a:r>
            <a:endParaRPr lang="en-US" altLang="ja-JP" sz="1200" b="0" i="0" dirty="0">
              <a:solidFill>
                <a:srgbClr val="222222"/>
              </a:solidFill>
              <a:effectLst/>
              <a:latin typeface="Noto Sans JP" panose="020B0200000000000000" pitchFamily="50" charset="-128"/>
              <a:ea typeface="Noto Sans JP" panose="020B0200000000000000" pitchFamily="50" charset="-128"/>
            </a:endParaRPr>
          </a:p>
        </p:txBody>
      </p:sp>
      <p:sp>
        <p:nvSpPr>
          <p:cNvPr id="6" name="テキスト ボックス 5">
            <a:extLst>
              <a:ext uri="{FF2B5EF4-FFF2-40B4-BE49-F238E27FC236}">
                <a16:creationId xmlns:a16="http://schemas.microsoft.com/office/drawing/2014/main" id="{11B09C3C-B972-6EC3-6995-7AFEACC223FC}"/>
              </a:ext>
            </a:extLst>
          </p:cNvPr>
          <p:cNvSpPr txBox="1"/>
          <p:nvPr/>
        </p:nvSpPr>
        <p:spPr>
          <a:xfrm>
            <a:off x="2696430" y="3429000"/>
            <a:ext cx="3071101" cy="1791068"/>
          </a:xfrm>
          <a:prstGeom prst="rect">
            <a:avLst/>
          </a:prstGeom>
          <a:noFill/>
        </p:spPr>
        <p:txBody>
          <a:bodyPr wrap="square">
            <a:spAutoFit/>
          </a:bodyPr>
          <a:lstStyle/>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飴細工職人の生パフォーマンス</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フランクフルトや焼きトウモロコシ</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くじ引き</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お菓子詰め放題</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巨大ジェンガ</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ルーレットゴルフ</a:t>
            </a:r>
          </a:p>
          <a:p>
            <a:pPr marL="171450" indent="-171450" fontAlgn="base">
              <a:lnSpc>
                <a:spcPct val="150000"/>
              </a:lnSpc>
              <a:buFont typeface="Wingdings" panose="05000000000000000000" pitchFamily="2" charset="2"/>
              <a:buChar char="l"/>
            </a:pPr>
            <a:r>
              <a:rPr kumimoji="1" lang="ja-JP" altLang="en-US" sz="1050" dirty="0">
                <a:solidFill>
                  <a:schemeClr val="tx1">
                    <a:lumMod val="85000"/>
                    <a:lumOff val="15000"/>
                  </a:schemeClr>
                </a:solidFill>
                <a:latin typeface="+mn-ea"/>
              </a:rPr>
              <a:t>おめん　　</a:t>
            </a:r>
            <a:r>
              <a:rPr lang="ja-JP" altLang="en-US" sz="1200" b="0" i="0" dirty="0">
                <a:solidFill>
                  <a:srgbClr val="222222"/>
                </a:solidFill>
                <a:effectLst/>
                <a:latin typeface="Noto Sans JP" panose="020B0200000000000000" pitchFamily="50" charset="-128"/>
                <a:ea typeface="Noto Sans JP" panose="020B0200000000000000" pitchFamily="50" charset="-128"/>
              </a:rPr>
              <a:t>　　　　　　　</a:t>
            </a:r>
            <a:r>
              <a:rPr lang="en-US" altLang="ja-JP" sz="1200" b="0" i="0" dirty="0" err="1">
                <a:solidFill>
                  <a:srgbClr val="222222"/>
                </a:solidFill>
                <a:effectLst/>
                <a:latin typeface="Noto Sans JP" panose="020B0200000000000000" pitchFamily="50" charset="-128"/>
                <a:ea typeface="Noto Sans JP" panose="020B0200000000000000" pitchFamily="50" charset="-128"/>
              </a:rPr>
              <a:t>etc</a:t>
            </a:r>
            <a:r>
              <a:rPr lang="en-US" altLang="ja-JP" sz="1200" b="0" i="0" dirty="0">
                <a:solidFill>
                  <a:srgbClr val="222222"/>
                </a:solidFill>
                <a:effectLst/>
                <a:latin typeface="Noto Sans JP" panose="020B0200000000000000" pitchFamily="50" charset="-128"/>
                <a:ea typeface="Noto Sans JP" panose="020B0200000000000000" pitchFamily="50" charset="-128"/>
              </a:rPr>
              <a:t>…</a:t>
            </a:r>
          </a:p>
        </p:txBody>
      </p:sp>
    </p:spTree>
    <p:extLst>
      <p:ext uri="{BB962C8B-B14F-4D97-AF65-F5344CB8AC3E}">
        <p14:creationId xmlns:p14="http://schemas.microsoft.com/office/powerpoint/2010/main" val="170839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プレースホルダー 2">
            <a:extLst>
              <a:ext uri="{FF2B5EF4-FFF2-40B4-BE49-F238E27FC236}">
                <a16:creationId xmlns:a16="http://schemas.microsoft.com/office/drawing/2014/main" id="{35A0D012-8949-BA84-874C-145DD76EDB35}"/>
              </a:ext>
            </a:extLst>
          </p:cNvPr>
          <p:cNvPicPr>
            <a:picLocks noGrp="1" noChangeAspect="1"/>
          </p:cNvPicPr>
          <p:nvPr>
            <p:ph type="pic" sz="quarter" idx="10"/>
          </p:nvPr>
        </p:nvPicPr>
        <p:blipFill>
          <a:blip r:embed="rId2"/>
          <a:srcRect l="39898" r="39898"/>
          <a:stretch>
            <a:fillRect/>
          </a:stretch>
        </p:blipFill>
        <p:spPr/>
      </p:pic>
      <p:sp>
        <p:nvSpPr>
          <p:cNvPr id="4" name="タイトル 3">
            <a:extLst>
              <a:ext uri="{FF2B5EF4-FFF2-40B4-BE49-F238E27FC236}">
                <a16:creationId xmlns:a16="http://schemas.microsoft.com/office/drawing/2014/main" id="{D7100CB7-38B8-A085-FA9D-894D27938B5D}"/>
              </a:ext>
            </a:extLst>
          </p:cNvPr>
          <p:cNvSpPr>
            <a:spLocks noGrp="1"/>
          </p:cNvSpPr>
          <p:nvPr>
            <p:ph type="title"/>
          </p:nvPr>
        </p:nvSpPr>
        <p:spPr/>
        <p:txBody>
          <a:bodyPr/>
          <a:lstStyle/>
          <a:p>
            <a:r>
              <a:rPr lang="ja-JP" altLang="en-US" dirty="0"/>
              <a:t>縁日・お祭り屋台</a:t>
            </a:r>
          </a:p>
        </p:txBody>
      </p:sp>
      <p:pic>
        <p:nvPicPr>
          <p:cNvPr id="27" name="図プレースホルダー 26">
            <a:extLst>
              <a:ext uri="{FF2B5EF4-FFF2-40B4-BE49-F238E27FC236}">
                <a16:creationId xmlns:a16="http://schemas.microsoft.com/office/drawing/2014/main" id="{090F9471-78C5-6F8B-82AC-507399A36D73}"/>
              </a:ext>
            </a:extLst>
          </p:cNvPr>
          <p:cNvPicPr>
            <a:picLocks noGrp="1" noChangeAspect="1"/>
          </p:cNvPicPr>
          <p:nvPr>
            <p:ph type="pic" sz="quarter" idx="11"/>
          </p:nvPr>
        </p:nvPicPr>
        <p:blipFill>
          <a:blip r:embed="rId3"/>
          <a:srcRect t="5825" b="5825"/>
          <a:stretch>
            <a:fillRect/>
          </a:stretch>
        </p:blipFill>
        <p:spPr/>
      </p:pic>
      <p:pic>
        <p:nvPicPr>
          <p:cNvPr id="29" name="図プレースホルダー 28">
            <a:extLst>
              <a:ext uri="{FF2B5EF4-FFF2-40B4-BE49-F238E27FC236}">
                <a16:creationId xmlns:a16="http://schemas.microsoft.com/office/drawing/2014/main" id="{14A53533-AFA2-F749-4196-23E275F40328}"/>
              </a:ext>
            </a:extLst>
          </p:cNvPr>
          <p:cNvPicPr>
            <a:picLocks noGrp="1" noChangeAspect="1"/>
          </p:cNvPicPr>
          <p:nvPr>
            <p:ph type="pic" sz="quarter" idx="12"/>
          </p:nvPr>
        </p:nvPicPr>
        <p:blipFill>
          <a:blip r:embed="rId4"/>
          <a:srcRect l="116" r="116"/>
          <a:stretch>
            <a:fillRect/>
          </a:stretch>
        </p:blipFill>
        <p:spPr/>
      </p:pic>
      <p:sp>
        <p:nvSpPr>
          <p:cNvPr id="14" name="직사각형 4">
            <a:extLst>
              <a:ext uri="{FF2B5EF4-FFF2-40B4-BE49-F238E27FC236}">
                <a16:creationId xmlns:a16="http://schemas.microsoft.com/office/drawing/2014/main" id="{7BCBDEC0-65CE-8CB5-AC40-65DD9CC36271}"/>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5" name="テキスト ボックス 14">
            <a:extLst>
              <a:ext uri="{FF2B5EF4-FFF2-40B4-BE49-F238E27FC236}">
                <a16:creationId xmlns:a16="http://schemas.microsoft.com/office/drawing/2014/main" id="{2D31F57E-6955-9A1E-C6D5-66FB771F2093}"/>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Fair/</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F</a:t>
            </a: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estival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a:t>
            </a: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talls </a:t>
            </a:r>
          </a:p>
        </p:txBody>
      </p:sp>
      <p:sp>
        <p:nvSpPr>
          <p:cNvPr id="18" name="テキスト ボックス 17">
            <a:extLst>
              <a:ext uri="{FF2B5EF4-FFF2-40B4-BE49-F238E27FC236}">
                <a16:creationId xmlns:a16="http://schemas.microsoft.com/office/drawing/2014/main" id="{44CAAC92-7ECA-B813-7D88-2A983EDA1384}"/>
              </a:ext>
            </a:extLst>
          </p:cNvPr>
          <p:cNvSpPr txBox="1"/>
          <p:nvPr/>
        </p:nvSpPr>
        <p:spPr>
          <a:xfrm>
            <a:off x="1573617" y="2925703"/>
            <a:ext cx="2430000" cy="461665"/>
          </a:xfrm>
          <a:prstGeom prst="rect">
            <a:avLst/>
          </a:prstGeom>
          <a:noFill/>
        </p:spPr>
        <p:txBody>
          <a:bodyPr wrap="square" lIns="36000" rIns="36000" rtlCol="0">
            <a:spAutoFit/>
          </a:bodyPr>
          <a:lstStyle/>
          <a:p>
            <a:pPr algn="l" fontAlgn="base"/>
            <a:r>
              <a:rPr lang="ja-JP" altLang="en-US" sz="800" b="1" i="0" dirty="0">
                <a:solidFill>
                  <a:srgbClr val="153F9A"/>
                </a:solidFill>
                <a:effectLst/>
                <a:latin typeface="Noto Serif JP" panose="020B0600070205080204" charset="-128"/>
                <a:ea typeface="Noto Serif JP" panose="020B0600070205080204" charset="-128"/>
              </a:rPr>
              <a:t>スーパーボールすくい</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スーパーボール、プール、ポイ、おわん、お持ち帰り用ビニールなど全てセット♪</a:t>
            </a:r>
          </a:p>
        </p:txBody>
      </p:sp>
      <p:sp>
        <p:nvSpPr>
          <p:cNvPr id="19" name="テキスト ボックス 18">
            <a:extLst>
              <a:ext uri="{FF2B5EF4-FFF2-40B4-BE49-F238E27FC236}">
                <a16:creationId xmlns:a16="http://schemas.microsoft.com/office/drawing/2014/main" id="{5D629D22-5CA9-4C5B-234C-EC9EF742DDD4}"/>
              </a:ext>
            </a:extLst>
          </p:cNvPr>
          <p:cNvSpPr txBox="1"/>
          <p:nvPr/>
        </p:nvSpPr>
        <p:spPr>
          <a:xfrm>
            <a:off x="4183616" y="2925703"/>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rgbClr val="153F9A"/>
                </a:solidFill>
                <a:effectLst/>
                <a:latin typeface="Noto Serif JP" panose="020B0600070205080204" charset="-128"/>
                <a:ea typeface="Noto Serif JP" panose="020B0600070205080204" charset="-128"/>
              </a:rPr>
              <a:t>スーパーボールすくい</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企業様でのご利用時はコーポレートカラーのボールに統一するのも素敵です。</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参考価格：</a:t>
            </a:r>
            <a:r>
              <a:rPr lang="en-US" altLang="ja-JP" sz="800" b="0" i="0" dirty="0">
                <a:solidFill>
                  <a:srgbClr val="222222"/>
                </a:solidFill>
                <a:effectLst/>
                <a:latin typeface="Noto Sans JP" panose="020B0200000000000000" pitchFamily="50" charset="-128"/>
                <a:ea typeface="Noto Sans JP" panose="020B0200000000000000" pitchFamily="50" charset="-128"/>
              </a:rPr>
              <a:t>20</a:t>
            </a:r>
            <a:r>
              <a:rPr lang="ja-JP" altLang="en-US" sz="800" b="0" i="0" dirty="0">
                <a:solidFill>
                  <a:srgbClr val="222222"/>
                </a:solidFill>
                <a:effectLst/>
                <a:latin typeface="Noto Sans JP" panose="020B0200000000000000" pitchFamily="50" charset="-128"/>
                <a:ea typeface="Noto Sans JP" panose="020B0200000000000000" pitchFamily="50" charset="-128"/>
              </a:rPr>
              <a:t>名分</a:t>
            </a:r>
            <a:r>
              <a:rPr lang="en-US" altLang="ja-JP" sz="800" b="0" i="0" dirty="0">
                <a:solidFill>
                  <a:srgbClr val="222222"/>
                </a:solidFill>
                <a:effectLst/>
                <a:latin typeface="Noto Sans JP" panose="020B0200000000000000" pitchFamily="50" charset="-128"/>
                <a:ea typeface="Noto Sans JP" panose="020B0200000000000000" pitchFamily="50" charset="-128"/>
              </a:rPr>
              <a:t>(</a:t>
            </a:r>
            <a:r>
              <a:rPr lang="ja-JP" altLang="en-US" sz="800" b="0" i="0" dirty="0">
                <a:solidFill>
                  <a:srgbClr val="222222"/>
                </a:solidFill>
                <a:effectLst/>
                <a:latin typeface="Noto Sans JP" panose="020B0200000000000000" pitchFamily="50" charset="-128"/>
                <a:ea typeface="Noto Sans JP" panose="020B0200000000000000" pitchFamily="50" charset="-128"/>
              </a:rPr>
              <a:t>ボール約</a:t>
            </a:r>
            <a:r>
              <a:rPr lang="en-US" altLang="ja-JP" sz="800" b="0" i="0" dirty="0">
                <a:solidFill>
                  <a:srgbClr val="222222"/>
                </a:solidFill>
                <a:effectLst/>
                <a:latin typeface="Noto Sans JP" panose="020B0200000000000000" pitchFamily="50" charset="-128"/>
                <a:ea typeface="Noto Sans JP" panose="020B0200000000000000" pitchFamily="50" charset="-128"/>
              </a:rPr>
              <a:t>300</a:t>
            </a:r>
            <a:r>
              <a:rPr lang="ja-JP" altLang="en-US" sz="800" b="0" i="0" dirty="0">
                <a:solidFill>
                  <a:srgbClr val="222222"/>
                </a:solidFill>
                <a:effectLst/>
                <a:latin typeface="Noto Sans JP" panose="020B0200000000000000" pitchFamily="50" charset="-128"/>
                <a:ea typeface="Noto Sans JP" panose="020B0200000000000000" pitchFamily="50" charset="-128"/>
              </a:rPr>
              <a:t>個</a:t>
            </a:r>
            <a:r>
              <a:rPr lang="en-US" altLang="ja-JP" sz="800" b="0" i="0" dirty="0">
                <a:solidFill>
                  <a:srgbClr val="222222"/>
                </a:solidFill>
                <a:effectLst/>
                <a:latin typeface="Noto Sans JP" panose="020B0200000000000000" pitchFamily="50" charset="-128"/>
                <a:ea typeface="Noto Sans JP" panose="020B0200000000000000" pitchFamily="50" charset="-128"/>
              </a:rPr>
              <a:t>)33,000</a:t>
            </a:r>
            <a:r>
              <a:rPr lang="ja-JP" altLang="en-US" sz="800" b="0" i="0" dirty="0">
                <a:solidFill>
                  <a:srgbClr val="222222"/>
                </a:solidFill>
                <a:effectLst/>
                <a:latin typeface="Noto Sans JP" panose="020B0200000000000000" pitchFamily="50" charset="-128"/>
                <a:ea typeface="Noto Sans JP" panose="020B0200000000000000" pitchFamily="50" charset="-128"/>
              </a:rPr>
              <a:t>円～</a:t>
            </a:r>
          </a:p>
        </p:txBody>
      </p:sp>
      <p:sp>
        <p:nvSpPr>
          <p:cNvPr id="20" name="テキスト ボックス 19">
            <a:extLst>
              <a:ext uri="{FF2B5EF4-FFF2-40B4-BE49-F238E27FC236}">
                <a16:creationId xmlns:a16="http://schemas.microsoft.com/office/drawing/2014/main" id="{55BD8134-6298-2985-7099-5BFC2000DB66}"/>
              </a:ext>
            </a:extLst>
          </p:cNvPr>
          <p:cNvSpPr txBox="1"/>
          <p:nvPr/>
        </p:nvSpPr>
        <p:spPr>
          <a:xfrm>
            <a:off x="6793615" y="2925703"/>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rgbClr val="153F9A"/>
                </a:solidFill>
                <a:effectLst/>
                <a:latin typeface="Noto Serif JP" panose="020B0600070205080204" charset="-128"/>
                <a:ea typeface="Noto Serif JP" panose="020B0600070205080204" charset="-128"/>
              </a:rPr>
              <a:t>スーパーボールすくい</a:t>
            </a:r>
          </a:p>
        </p:txBody>
      </p:sp>
      <p:sp>
        <p:nvSpPr>
          <p:cNvPr id="21" name="テキスト ボックス 20">
            <a:extLst>
              <a:ext uri="{FF2B5EF4-FFF2-40B4-BE49-F238E27FC236}">
                <a16:creationId xmlns:a16="http://schemas.microsoft.com/office/drawing/2014/main" id="{07335B2C-8744-6110-F253-DDE932AFFFF4}"/>
              </a:ext>
            </a:extLst>
          </p:cNvPr>
          <p:cNvSpPr txBox="1"/>
          <p:nvPr/>
        </p:nvSpPr>
        <p:spPr>
          <a:xfrm>
            <a:off x="9403614" y="2925703"/>
            <a:ext cx="2430000" cy="215444"/>
          </a:xfrm>
          <a:prstGeom prst="rect">
            <a:avLst/>
          </a:prstGeom>
          <a:noFill/>
        </p:spPr>
        <p:txBody>
          <a:bodyPr wrap="square" lIns="36000" rIns="36000" rtlCol="0">
            <a:spAutoFit/>
          </a:bodyPr>
          <a:lstStyle/>
          <a:p>
            <a:pPr algn="just" fontAlgn="base"/>
            <a:r>
              <a:rPr lang="ja-JP" altLang="en-US" sz="800" b="1" i="0" dirty="0">
                <a:solidFill>
                  <a:srgbClr val="153F9A"/>
                </a:solidFill>
                <a:effectLst/>
                <a:latin typeface="Noto Serif JP" panose="020B0600070205080204" charset="-128"/>
                <a:ea typeface="Noto Serif JP" panose="020B0600070205080204" charset="-128"/>
              </a:rPr>
              <a:t>スーパーボールすくい</a:t>
            </a:r>
          </a:p>
        </p:txBody>
      </p:sp>
      <p:sp>
        <p:nvSpPr>
          <p:cNvPr id="22" name="テキスト ボックス 21">
            <a:extLst>
              <a:ext uri="{FF2B5EF4-FFF2-40B4-BE49-F238E27FC236}">
                <a16:creationId xmlns:a16="http://schemas.microsoft.com/office/drawing/2014/main" id="{1B2DB0FA-D000-309B-DCB7-3297C3A7B8E5}"/>
              </a:ext>
            </a:extLst>
          </p:cNvPr>
          <p:cNvSpPr txBox="1"/>
          <p:nvPr/>
        </p:nvSpPr>
        <p:spPr>
          <a:xfrm>
            <a:off x="4183616" y="5569867"/>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sz="800" b="1" i="0" dirty="0">
                <a:solidFill>
                  <a:srgbClr val="153F9A"/>
                </a:solidFill>
                <a:effectLst/>
                <a:latin typeface="Noto Serif JP" panose="020B0600070205080204" charset="-128"/>
                <a:ea typeface="Noto Serif JP" panose="020B0600070205080204" charset="-128"/>
              </a:rPr>
              <a:t>わたがしコーナー</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23" name="テキスト ボックス 22">
            <a:extLst>
              <a:ext uri="{FF2B5EF4-FFF2-40B4-BE49-F238E27FC236}">
                <a16:creationId xmlns:a16="http://schemas.microsoft.com/office/drawing/2014/main" id="{2D33D527-6C53-F2A4-ECC5-A496F603BCDB}"/>
              </a:ext>
            </a:extLst>
          </p:cNvPr>
          <p:cNvSpPr txBox="1"/>
          <p:nvPr/>
        </p:nvSpPr>
        <p:spPr>
          <a:xfrm>
            <a:off x="9403593" y="5569867"/>
            <a:ext cx="2430001"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sz="800" b="1" i="0" dirty="0">
                <a:solidFill>
                  <a:srgbClr val="153F9A"/>
                </a:solidFill>
                <a:effectLst/>
                <a:latin typeface="Noto Serif JP" panose="020B0600070205080204" charset="-128"/>
                <a:ea typeface="Noto Serif JP" panose="020B0600070205080204" charset="-128"/>
              </a:rPr>
              <a:t>わたがしコーナー</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sp>
        <p:nvSpPr>
          <p:cNvPr id="24" name="テキスト ボックス 23">
            <a:extLst>
              <a:ext uri="{FF2B5EF4-FFF2-40B4-BE49-F238E27FC236}">
                <a16:creationId xmlns:a16="http://schemas.microsoft.com/office/drawing/2014/main" id="{0FA6E038-23F5-B20E-CFB9-182FBDE8021B}"/>
              </a:ext>
            </a:extLst>
          </p:cNvPr>
          <p:cNvSpPr txBox="1"/>
          <p:nvPr/>
        </p:nvSpPr>
        <p:spPr>
          <a:xfrm>
            <a:off x="1573617" y="5569867"/>
            <a:ext cx="2430000"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sz="800" b="1" i="0" dirty="0">
                <a:solidFill>
                  <a:srgbClr val="153F9A"/>
                </a:solidFill>
                <a:effectLst/>
                <a:latin typeface="Noto Serif JP" panose="020B0600070205080204" charset="-128"/>
                <a:ea typeface="Noto Serif JP" panose="020B0600070205080204" charset="-128"/>
              </a:rPr>
              <a:t>わたがしコーナー</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ふわふわもこもこのわたあめはいかがでしょうか。</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自分でつくることもできますし、クルーにお任せいただくこともできますよ♪</a:t>
            </a:r>
            <a:endParaRPr lang="en-US" altLang="ja-JP" sz="800" b="0" i="0" dirty="0">
              <a:solidFill>
                <a:srgbClr val="222222"/>
              </a:solidFill>
              <a:effectLst/>
              <a:latin typeface="Noto Sans JP" panose="020B0200000000000000" pitchFamily="50" charset="-128"/>
              <a:ea typeface="Noto Sans JP" panose="020B0200000000000000" pitchFamily="50" charset="-128"/>
            </a:endParaRP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参考価格：</a:t>
            </a:r>
            <a:r>
              <a:rPr lang="en-US" altLang="ja-JP" sz="800" b="0" i="0" dirty="0">
                <a:solidFill>
                  <a:srgbClr val="222222"/>
                </a:solidFill>
                <a:effectLst/>
                <a:latin typeface="Noto Sans JP" panose="020B0200000000000000" pitchFamily="50" charset="-128"/>
                <a:ea typeface="Noto Sans JP" panose="020B0200000000000000" pitchFamily="50" charset="-128"/>
              </a:rPr>
              <a:t>100</a:t>
            </a:r>
            <a:r>
              <a:rPr lang="ja-JP" altLang="en-US" sz="800" b="0" i="0" dirty="0">
                <a:solidFill>
                  <a:srgbClr val="222222"/>
                </a:solidFill>
                <a:effectLst/>
                <a:latin typeface="Noto Sans JP" panose="020B0200000000000000" pitchFamily="50" charset="-128"/>
                <a:ea typeface="Noto Sans JP" panose="020B0200000000000000" pitchFamily="50" charset="-128"/>
              </a:rPr>
              <a:t>名分</a:t>
            </a:r>
            <a:r>
              <a:rPr lang="en-US" altLang="ja-JP" sz="800" b="0" i="0" dirty="0">
                <a:solidFill>
                  <a:srgbClr val="222222"/>
                </a:solidFill>
                <a:effectLst/>
                <a:latin typeface="Noto Sans JP" panose="020B0200000000000000" pitchFamily="50" charset="-128"/>
                <a:ea typeface="Noto Sans JP" panose="020B0200000000000000" pitchFamily="50" charset="-128"/>
              </a:rPr>
              <a:t>55,000</a:t>
            </a:r>
            <a:r>
              <a:rPr lang="ja-JP" altLang="en-US" sz="800" b="0" i="0" dirty="0">
                <a:solidFill>
                  <a:srgbClr val="222222"/>
                </a:solidFill>
                <a:effectLst/>
                <a:latin typeface="Noto Sans JP" panose="020B0200000000000000" pitchFamily="50" charset="-128"/>
                <a:ea typeface="Noto Sans JP" panose="020B0200000000000000" pitchFamily="50" charset="-128"/>
              </a:rPr>
              <a:t>円～</a:t>
            </a:r>
          </a:p>
        </p:txBody>
      </p:sp>
      <p:sp>
        <p:nvSpPr>
          <p:cNvPr id="25" name="テキスト ボックス 24">
            <a:extLst>
              <a:ext uri="{FF2B5EF4-FFF2-40B4-BE49-F238E27FC236}">
                <a16:creationId xmlns:a16="http://schemas.microsoft.com/office/drawing/2014/main" id="{9CB40229-1D3C-39AA-CA4B-2E5E45A84BB1}"/>
              </a:ext>
            </a:extLst>
          </p:cNvPr>
          <p:cNvSpPr txBox="1"/>
          <p:nvPr/>
        </p:nvSpPr>
        <p:spPr>
          <a:xfrm>
            <a:off x="6793154" y="5569867"/>
            <a:ext cx="2430002"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sz="800" b="1" i="0" dirty="0">
                <a:solidFill>
                  <a:srgbClr val="153F9A"/>
                </a:solidFill>
                <a:effectLst/>
                <a:latin typeface="Noto Serif JP" panose="020B0600070205080204" charset="-128"/>
                <a:ea typeface="Noto Serif JP" panose="020B0600070205080204" charset="-128"/>
              </a:rPr>
              <a:t>わたがしコーナー</a:t>
            </a:r>
            <a:endParaRPr lang="ja-JP" altLang="en-US" sz="800" b="0" i="0" dirty="0">
              <a:solidFill>
                <a:srgbClr val="222222"/>
              </a:solidFill>
              <a:effectLst/>
              <a:latin typeface="Noto Sans JP" panose="020B0200000000000000" pitchFamily="50" charset="-128"/>
              <a:ea typeface="Noto Sans JP" panose="020B0200000000000000" pitchFamily="50" charset="-128"/>
            </a:endParaRPr>
          </a:p>
        </p:txBody>
      </p:sp>
      <p:pic>
        <p:nvPicPr>
          <p:cNvPr id="101" name="図プレースホルダー 100">
            <a:extLst>
              <a:ext uri="{FF2B5EF4-FFF2-40B4-BE49-F238E27FC236}">
                <a16:creationId xmlns:a16="http://schemas.microsoft.com/office/drawing/2014/main" id="{74D1DA43-CE8C-B33E-26B0-A60C178CA8BB}"/>
              </a:ext>
            </a:extLst>
          </p:cNvPr>
          <p:cNvPicPr>
            <a:picLocks noGrp="1" noChangeAspect="1"/>
          </p:cNvPicPr>
          <p:nvPr>
            <p:ph type="pic" sz="quarter" idx="18"/>
          </p:nvPr>
        </p:nvPicPr>
        <p:blipFill>
          <a:blip r:embed="rId5"/>
          <a:srcRect l="7901" r="7901"/>
          <a:stretch>
            <a:fillRect/>
          </a:stretch>
        </p:blipFill>
        <p:spPr/>
      </p:pic>
      <p:pic>
        <p:nvPicPr>
          <p:cNvPr id="77" name="図プレースホルダー 76">
            <a:extLst>
              <a:ext uri="{FF2B5EF4-FFF2-40B4-BE49-F238E27FC236}">
                <a16:creationId xmlns:a16="http://schemas.microsoft.com/office/drawing/2014/main" id="{B000C714-E940-B4F8-99EF-B8F2601FB7E4}"/>
              </a:ext>
            </a:extLst>
          </p:cNvPr>
          <p:cNvPicPr>
            <a:picLocks noGrp="1" noChangeAspect="1"/>
          </p:cNvPicPr>
          <p:nvPr>
            <p:ph type="pic" sz="quarter" idx="13"/>
          </p:nvPr>
        </p:nvPicPr>
        <p:blipFill>
          <a:blip r:embed="rId6"/>
          <a:srcRect l="7924" r="7924"/>
          <a:stretch>
            <a:fillRect/>
          </a:stretch>
        </p:blipFill>
        <p:spPr/>
      </p:pic>
      <p:pic>
        <p:nvPicPr>
          <p:cNvPr id="83" name="図プレースホルダー 82">
            <a:extLst>
              <a:ext uri="{FF2B5EF4-FFF2-40B4-BE49-F238E27FC236}">
                <a16:creationId xmlns:a16="http://schemas.microsoft.com/office/drawing/2014/main" id="{E135B0D0-8590-744A-E23A-A41CAB7562E2}"/>
              </a:ext>
            </a:extLst>
          </p:cNvPr>
          <p:cNvPicPr>
            <a:picLocks noGrp="1" noChangeAspect="1"/>
          </p:cNvPicPr>
          <p:nvPr>
            <p:ph type="pic" sz="quarter" idx="15"/>
          </p:nvPr>
        </p:nvPicPr>
        <p:blipFill>
          <a:blip r:embed="rId7"/>
          <a:srcRect l="33" r="33"/>
          <a:stretch>
            <a:fillRect/>
          </a:stretch>
        </p:blipFill>
        <p:spPr/>
      </p:pic>
      <p:pic>
        <p:nvPicPr>
          <p:cNvPr id="87" name="図プレースホルダー 86">
            <a:extLst>
              <a:ext uri="{FF2B5EF4-FFF2-40B4-BE49-F238E27FC236}">
                <a16:creationId xmlns:a16="http://schemas.microsoft.com/office/drawing/2014/main" id="{7805DCE6-DB31-57AC-CCDC-2117A63039CC}"/>
              </a:ext>
            </a:extLst>
          </p:cNvPr>
          <p:cNvPicPr>
            <a:picLocks noGrp="1" noChangeAspect="1"/>
          </p:cNvPicPr>
          <p:nvPr>
            <p:ph type="pic" sz="quarter" idx="16"/>
          </p:nvPr>
        </p:nvPicPr>
        <p:blipFill>
          <a:blip r:embed="rId8"/>
          <a:srcRect l="33" r="33"/>
          <a:stretch>
            <a:fillRect/>
          </a:stretch>
        </p:blipFill>
        <p:spPr/>
      </p:pic>
      <p:pic>
        <p:nvPicPr>
          <p:cNvPr id="95" name="図プレースホルダー 94">
            <a:extLst>
              <a:ext uri="{FF2B5EF4-FFF2-40B4-BE49-F238E27FC236}">
                <a16:creationId xmlns:a16="http://schemas.microsoft.com/office/drawing/2014/main" id="{5383D957-0CEA-2B10-18B4-E2A3EA3D331A}"/>
              </a:ext>
            </a:extLst>
          </p:cNvPr>
          <p:cNvPicPr>
            <a:picLocks noGrp="1" noChangeAspect="1"/>
          </p:cNvPicPr>
          <p:nvPr>
            <p:ph type="pic" sz="quarter" idx="17"/>
          </p:nvPr>
        </p:nvPicPr>
        <p:blipFill>
          <a:blip r:embed="rId9"/>
          <a:srcRect l="16" r="16"/>
          <a:stretch>
            <a:fillRect/>
          </a:stretch>
        </p:blipFill>
        <p:spPr/>
      </p:pic>
      <p:pic>
        <p:nvPicPr>
          <p:cNvPr id="99" name="図プレースホルダー 98">
            <a:extLst>
              <a:ext uri="{FF2B5EF4-FFF2-40B4-BE49-F238E27FC236}">
                <a16:creationId xmlns:a16="http://schemas.microsoft.com/office/drawing/2014/main" id="{1EDBCBBE-E206-D447-2986-C834F96AD50A}"/>
              </a:ext>
            </a:extLst>
          </p:cNvPr>
          <p:cNvPicPr>
            <a:picLocks noGrp="1" noChangeAspect="1"/>
          </p:cNvPicPr>
          <p:nvPr>
            <p:ph type="pic" sz="quarter" idx="14"/>
          </p:nvPr>
        </p:nvPicPr>
        <p:blipFill rotWithShape="1">
          <a:blip r:embed="rId10"/>
          <a:srcRect t="41721" b="14105"/>
          <a:stretch/>
        </p:blipFill>
        <p:spPr>
          <a:xfrm>
            <a:off x="9403152" y="1290638"/>
            <a:ext cx="2430462" cy="1620837"/>
          </a:xfrm>
        </p:spPr>
      </p:pic>
    </p:spTree>
    <p:extLst>
      <p:ext uri="{BB962C8B-B14F-4D97-AF65-F5344CB8AC3E}">
        <p14:creationId xmlns:p14="http://schemas.microsoft.com/office/powerpoint/2010/main" val="1898806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7100CB7-38B8-A085-FA9D-894D27938B5D}"/>
              </a:ext>
            </a:extLst>
          </p:cNvPr>
          <p:cNvSpPr>
            <a:spLocks noGrp="1"/>
          </p:cNvSpPr>
          <p:nvPr>
            <p:ph type="title"/>
          </p:nvPr>
        </p:nvSpPr>
        <p:spPr/>
        <p:txBody>
          <a:bodyPr/>
          <a:lstStyle/>
          <a:p>
            <a:r>
              <a:rPr lang="ja-JP" altLang="en-US" dirty="0"/>
              <a:t>縁日・お祭り屋台</a:t>
            </a:r>
          </a:p>
        </p:txBody>
      </p:sp>
      <p:pic>
        <p:nvPicPr>
          <p:cNvPr id="36" name="図プレースホルダー 35">
            <a:extLst>
              <a:ext uri="{FF2B5EF4-FFF2-40B4-BE49-F238E27FC236}">
                <a16:creationId xmlns:a16="http://schemas.microsoft.com/office/drawing/2014/main" id="{E612FA17-69C2-1E86-6FFD-42579109457B}"/>
              </a:ext>
            </a:extLst>
          </p:cNvPr>
          <p:cNvPicPr>
            <a:picLocks noGrp="1" noChangeAspect="1"/>
          </p:cNvPicPr>
          <p:nvPr>
            <p:ph type="pic" sz="quarter" idx="11"/>
          </p:nvPr>
        </p:nvPicPr>
        <p:blipFill>
          <a:blip r:embed="rId2"/>
          <a:srcRect l="7943" r="7943"/>
          <a:stretch>
            <a:fillRect/>
          </a:stretch>
        </p:blipFill>
        <p:spPr/>
      </p:pic>
      <p:pic>
        <p:nvPicPr>
          <p:cNvPr id="38" name="図プレースホルダー 37">
            <a:extLst>
              <a:ext uri="{FF2B5EF4-FFF2-40B4-BE49-F238E27FC236}">
                <a16:creationId xmlns:a16="http://schemas.microsoft.com/office/drawing/2014/main" id="{DE123D5F-11F0-D5E8-16F7-0380BAA20774}"/>
              </a:ext>
            </a:extLst>
          </p:cNvPr>
          <p:cNvPicPr>
            <a:picLocks noGrp="1" noChangeAspect="1"/>
          </p:cNvPicPr>
          <p:nvPr>
            <p:ph type="pic" sz="quarter" idx="12"/>
          </p:nvPr>
        </p:nvPicPr>
        <p:blipFill>
          <a:blip r:embed="rId3"/>
          <a:srcRect l="7943" r="7943"/>
          <a:stretch>
            <a:fillRect/>
          </a:stretch>
        </p:blipFill>
        <p:spPr/>
      </p:pic>
      <p:pic>
        <p:nvPicPr>
          <p:cNvPr id="40" name="図プレースホルダー 39">
            <a:extLst>
              <a:ext uri="{FF2B5EF4-FFF2-40B4-BE49-F238E27FC236}">
                <a16:creationId xmlns:a16="http://schemas.microsoft.com/office/drawing/2014/main" id="{E5AA186B-4833-2E8C-CB57-DBCCF3788A16}"/>
              </a:ext>
            </a:extLst>
          </p:cNvPr>
          <p:cNvPicPr>
            <a:picLocks noGrp="1" noChangeAspect="1"/>
          </p:cNvPicPr>
          <p:nvPr>
            <p:ph type="pic" sz="quarter" idx="13"/>
          </p:nvPr>
        </p:nvPicPr>
        <p:blipFill>
          <a:blip r:embed="rId4"/>
          <a:srcRect l="16" r="16"/>
          <a:stretch>
            <a:fillRect/>
          </a:stretch>
        </p:blipFill>
        <p:spPr/>
      </p:pic>
      <p:pic>
        <p:nvPicPr>
          <p:cNvPr id="2" name="図プレースホルダー 2">
            <a:extLst>
              <a:ext uri="{FF2B5EF4-FFF2-40B4-BE49-F238E27FC236}">
                <a16:creationId xmlns:a16="http://schemas.microsoft.com/office/drawing/2014/main" id="{29F9AA43-3FCD-F9CE-F993-B05302EACEBF}"/>
              </a:ext>
            </a:extLst>
          </p:cNvPr>
          <p:cNvPicPr>
            <a:picLocks noGrp="1" noChangeAspect="1"/>
          </p:cNvPicPr>
          <p:nvPr>
            <p:ph type="pic" sz="quarter" idx="10"/>
          </p:nvPr>
        </p:nvPicPr>
        <p:blipFill>
          <a:blip r:embed="rId2"/>
          <a:srcRect l="39898" r="39898"/>
          <a:stretch>
            <a:fillRect/>
          </a:stretch>
        </p:blipFill>
        <p:spPr>
          <a:xfrm>
            <a:off x="0" y="0"/>
            <a:ext cx="1235413" cy="3429000"/>
          </a:xfrm>
        </p:spPr>
      </p:pic>
      <p:sp>
        <p:nvSpPr>
          <p:cNvPr id="3" name="직사각형 4">
            <a:extLst>
              <a:ext uri="{FF2B5EF4-FFF2-40B4-BE49-F238E27FC236}">
                <a16:creationId xmlns:a16="http://schemas.microsoft.com/office/drawing/2014/main" id="{707386C4-B3E2-6AE4-B427-C6C4FEEDCD29}"/>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4" name="テキスト ボックス 13">
            <a:extLst>
              <a:ext uri="{FF2B5EF4-FFF2-40B4-BE49-F238E27FC236}">
                <a16:creationId xmlns:a16="http://schemas.microsoft.com/office/drawing/2014/main" id="{D5E6F0A7-3B2F-C6C9-57D5-12B7B24B7581}"/>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pPr fontAlgn="base">
              <a:spcBef>
                <a:spcPct val="0"/>
              </a:spcBef>
              <a:spcAft>
                <a:spcPct val="0"/>
              </a:spcAft>
            </a:pP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Fair/</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F</a:t>
            </a: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estival </a:t>
            </a:r>
            <a:r>
              <a:rPr kumimoji="1" lang="en-US" altLang="ja-JP" sz="1800" dirty="0">
                <a:solidFill>
                  <a:schemeClr val="bg1"/>
                </a:solidFill>
                <a:latin typeface="Shippori Mincho ExtraBold" panose="00000900000000000000" pitchFamily="2" charset="-128"/>
                <a:ea typeface="Shippori Mincho ExtraBold" panose="00000900000000000000" pitchFamily="2" charset="-128"/>
                <a:cs typeface="+mj-cs"/>
              </a:rPr>
              <a:t>S</a:t>
            </a:r>
            <a:r>
              <a:rPr kumimoji="1" lang="ja-JP" altLang="ja-JP" sz="1800" dirty="0">
                <a:solidFill>
                  <a:schemeClr val="bg1"/>
                </a:solidFill>
                <a:latin typeface="Shippori Mincho ExtraBold" panose="00000900000000000000" pitchFamily="2" charset="-128"/>
                <a:ea typeface="Shippori Mincho ExtraBold" panose="00000900000000000000" pitchFamily="2" charset="-128"/>
                <a:cs typeface="+mj-cs"/>
              </a:rPr>
              <a:t>talls </a:t>
            </a:r>
          </a:p>
        </p:txBody>
      </p:sp>
      <p:pic>
        <p:nvPicPr>
          <p:cNvPr id="17" name="図プレースホルダー 38">
            <a:extLst>
              <a:ext uri="{FF2B5EF4-FFF2-40B4-BE49-F238E27FC236}">
                <a16:creationId xmlns:a16="http://schemas.microsoft.com/office/drawing/2014/main" id="{D08F3823-491A-D964-3EFA-17C5E42F7A34}"/>
              </a:ext>
            </a:extLst>
          </p:cNvPr>
          <p:cNvPicPr>
            <a:picLocks noGrp="1" noChangeAspect="1"/>
          </p:cNvPicPr>
          <p:nvPr>
            <p:ph type="pic" sz="quarter" idx="17"/>
          </p:nvPr>
        </p:nvPicPr>
        <p:blipFill>
          <a:blip r:embed="rId5"/>
          <a:srcRect l="29" r="29"/>
          <a:stretch>
            <a:fillRect/>
          </a:stretch>
        </p:blipFill>
        <p:spPr>
          <a:xfrm>
            <a:off x="6793173" y="3878350"/>
            <a:ext cx="2430462" cy="1620837"/>
          </a:xfrm>
        </p:spPr>
      </p:pic>
      <p:sp>
        <p:nvSpPr>
          <p:cNvPr id="18" name="テキスト ボックス 17">
            <a:extLst>
              <a:ext uri="{FF2B5EF4-FFF2-40B4-BE49-F238E27FC236}">
                <a16:creationId xmlns:a16="http://schemas.microsoft.com/office/drawing/2014/main" id="{CA34F02E-6C63-99A2-BB10-7F0F2F3994CD}"/>
              </a:ext>
            </a:extLst>
          </p:cNvPr>
          <p:cNvSpPr txBox="1"/>
          <p:nvPr/>
        </p:nvSpPr>
        <p:spPr>
          <a:xfrm>
            <a:off x="4183616" y="5569867"/>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b="1" i="0" dirty="0">
                <a:solidFill>
                  <a:srgbClr val="153F9A"/>
                </a:solidFill>
                <a:effectLst/>
                <a:latin typeface="Noto Serif JP" panose="020B0600070205080204" charset="-128"/>
                <a:ea typeface="Noto Serif JP" panose="020B0600070205080204" charset="-128"/>
              </a:rPr>
              <a:t>ルーレットゴルフ</a:t>
            </a:r>
          </a:p>
        </p:txBody>
      </p:sp>
      <p:sp>
        <p:nvSpPr>
          <p:cNvPr id="19" name="テキスト ボックス 18">
            <a:extLst>
              <a:ext uri="{FF2B5EF4-FFF2-40B4-BE49-F238E27FC236}">
                <a16:creationId xmlns:a16="http://schemas.microsoft.com/office/drawing/2014/main" id="{820EBEEE-EAF1-E207-0400-23C9900F277C}"/>
              </a:ext>
            </a:extLst>
          </p:cNvPr>
          <p:cNvSpPr txBox="1"/>
          <p:nvPr/>
        </p:nvSpPr>
        <p:spPr>
          <a:xfrm>
            <a:off x="9403593" y="5569867"/>
            <a:ext cx="2430001"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rgbClr val="153F9A"/>
                </a:solidFill>
                <a:effectLst/>
                <a:latin typeface="Noto Serif JP" panose="020B0600070205080204" charset="-128"/>
                <a:ea typeface="Noto Serif JP" panose="020B0600070205080204" charset="-128"/>
              </a:rPr>
              <a:t>飴細工職人の生パフォーマンス</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鶴、虎、鶏、龍など日本の伝統芸術を引き継ぐ飴から、プーさん・ピカチュウなどお子様も喜ぶかわいい飴まで自由自在に造形します。</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参考価格：</a:t>
            </a:r>
            <a:r>
              <a:rPr lang="en-US" altLang="ja-JP" sz="800" b="0" i="0" dirty="0">
                <a:solidFill>
                  <a:srgbClr val="222222"/>
                </a:solidFill>
                <a:effectLst/>
                <a:latin typeface="Noto Sans JP" panose="020B0200000000000000" pitchFamily="50" charset="-128"/>
                <a:ea typeface="Noto Sans JP" panose="020B0200000000000000" pitchFamily="50" charset="-128"/>
              </a:rPr>
              <a:t>40</a:t>
            </a:r>
            <a:r>
              <a:rPr lang="ja-JP" altLang="en-US" sz="800" b="0" i="0" dirty="0">
                <a:solidFill>
                  <a:srgbClr val="222222"/>
                </a:solidFill>
                <a:effectLst/>
                <a:latin typeface="Noto Sans JP" panose="020B0200000000000000" pitchFamily="50" charset="-128"/>
                <a:ea typeface="Noto Sans JP" panose="020B0200000000000000" pitchFamily="50" charset="-128"/>
              </a:rPr>
              <a:t>個</a:t>
            </a:r>
            <a:r>
              <a:rPr lang="en-US" altLang="ja-JP" sz="800" b="0" i="0" dirty="0">
                <a:solidFill>
                  <a:srgbClr val="222222"/>
                </a:solidFill>
                <a:effectLst/>
                <a:latin typeface="Noto Sans JP" panose="020B0200000000000000" pitchFamily="50" charset="-128"/>
                <a:ea typeface="Noto Sans JP" panose="020B0200000000000000" pitchFamily="50" charset="-128"/>
              </a:rPr>
              <a:t>110,000</a:t>
            </a:r>
            <a:r>
              <a:rPr lang="ja-JP" altLang="en-US" sz="800" b="0" i="0" dirty="0">
                <a:solidFill>
                  <a:srgbClr val="222222"/>
                </a:solidFill>
                <a:effectLst/>
                <a:latin typeface="Noto Sans JP" panose="020B0200000000000000" pitchFamily="50" charset="-128"/>
                <a:ea typeface="Noto Sans JP" panose="020B0200000000000000" pitchFamily="50" charset="-128"/>
              </a:rPr>
              <a:t>円～</a:t>
            </a:r>
            <a:endParaRPr lang="ja-JP" altLang="en-US" b="0" i="0" dirty="0">
              <a:solidFill>
                <a:srgbClr val="222222"/>
              </a:solidFill>
              <a:effectLst/>
              <a:latin typeface="Noto Sans JP" panose="020B0200000000000000" pitchFamily="50" charset="-128"/>
              <a:ea typeface="Noto Sans JP" panose="020B0200000000000000" pitchFamily="50" charset="-128"/>
            </a:endParaRPr>
          </a:p>
        </p:txBody>
      </p:sp>
      <p:sp>
        <p:nvSpPr>
          <p:cNvPr id="20" name="テキスト ボックス 19">
            <a:extLst>
              <a:ext uri="{FF2B5EF4-FFF2-40B4-BE49-F238E27FC236}">
                <a16:creationId xmlns:a16="http://schemas.microsoft.com/office/drawing/2014/main" id="{99549976-350C-3C1B-D893-D14EA23E1D3E}"/>
              </a:ext>
            </a:extLst>
          </p:cNvPr>
          <p:cNvSpPr txBox="1"/>
          <p:nvPr/>
        </p:nvSpPr>
        <p:spPr>
          <a:xfrm>
            <a:off x="1573617" y="5569867"/>
            <a:ext cx="2430000"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b="1" i="0" dirty="0">
                <a:solidFill>
                  <a:srgbClr val="153F9A"/>
                </a:solidFill>
                <a:effectLst/>
                <a:latin typeface="Noto Serif JP" panose="020B0600070205080204" charset="-128"/>
                <a:ea typeface="Noto Serif JP" panose="020B0600070205080204" charset="-128"/>
              </a:rPr>
              <a:t>巨大ジェンガ・ルーレットゴルフ</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大人の背の高さほどある巨大ジェンガ！</a:t>
            </a:r>
            <a:r>
              <a:rPr lang="en-US" altLang="ja-JP" b="0" i="0" dirty="0">
                <a:solidFill>
                  <a:srgbClr val="222222"/>
                </a:solidFill>
                <a:effectLst/>
                <a:latin typeface="Noto Sans JP" panose="020B0200000000000000" pitchFamily="50" charset="-128"/>
                <a:ea typeface="Noto Sans JP" panose="020B0200000000000000" pitchFamily="50" charset="-128"/>
              </a:rPr>
              <a:t>3</a:t>
            </a:r>
            <a:r>
              <a:rPr lang="ja-JP" altLang="en-US" b="0" i="0" dirty="0">
                <a:solidFill>
                  <a:srgbClr val="222222"/>
                </a:solidFill>
                <a:effectLst/>
                <a:latin typeface="Noto Sans JP" panose="020B0200000000000000" pitchFamily="50" charset="-128"/>
                <a:ea typeface="Noto Sans JP" panose="020B0200000000000000" pitchFamily="50" charset="-128"/>
              </a:rPr>
              <a:t>色の色付きサイコロをふって、出た色のジェンガを引き抜きます。倒れないかドキドキのスリルを味わいながら競い合えます。</a:t>
            </a:r>
          </a:p>
        </p:txBody>
      </p:sp>
      <p:sp>
        <p:nvSpPr>
          <p:cNvPr id="21" name="テキスト ボックス 20">
            <a:extLst>
              <a:ext uri="{FF2B5EF4-FFF2-40B4-BE49-F238E27FC236}">
                <a16:creationId xmlns:a16="http://schemas.microsoft.com/office/drawing/2014/main" id="{F37610B5-B66F-E80D-FF8F-D9A5F0EE8ADE}"/>
              </a:ext>
            </a:extLst>
          </p:cNvPr>
          <p:cNvSpPr txBox="1"/>
          <p:nvPr/>
        </p:nvSpPr>
        <p:spPr>
          <a:xfrm>
            <a:off x="6793154" y="5569867"/>
            <a:ext cx="2430002"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sz="800" b="1" i="0" dirty="0">
                <a:solidFill>
                  <a:srgbClr val="153F9A"/>
                </a:solidFill>
                <a:effectLst/>
                <a:latin typeface="Noto Serif JP" panose="020B0600070205080204" charset="-128"/>
                <a:ea typeface="Noto Serif JP" panose="020B0600070205080204" charset="-128"/>
              </a:rPr>
              <a:t>飴細工職人の生パフォーマンス</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お祭りやイベント以外ではなかなか出会うことのできない飴細工職人さん。</a:t>
            </a:r>
          </a:p>
        </p:txBody>
      </p:sp>
      <p:pic>
        <p:nvPicPr>
          <p:cNvPr id="22" name="図プレースホルダー 44">
            <a:extLst>
              <a:ext uri="{FF2B5EF4-FFF2-40B4-BE49-F238E27FC236}">
                <a16:creationId xmlns:a16="http://schemas.microsoft.com/office/drawing/2014/main" id="{675295F5-91DE-00D4-A49F-D3CDB05D629F}"/>
              </a:ext>
            </a:extLst>
          </p:cNvPr>
          <p:cNvPicPr>
            <a:picLocks noGrp="1" noChangeAspect="1"/>
          </p:cNvPicPr>
          <p:nvPr>
            <p:ph type="pic" sz="quarter" idx="18"/>
          </p:nvPr>
        </p:nvPicPr>
        <p:blipFill>
          <a:blip r:embed="rId6"/>
          <a:srcRect t="83" b="83"/>
          <a:stretch>
            <a:fillRect/>
          </a:stretch>
        </p:blipFill>
        <p:spPr>
          <a:xfrm>
            <a:off x="9403152" y="3878350"/>
            <a:ext cx="2430462" cy="1620837"/>
          </a:xfrm>
        </p:spPr>
      </p:pic>
      <p:sp>
        <p:nvSpPr>
          <p:cNvPr id="31" name="テキスト ボックス 30">
            <a:extLst>
              <a:ext uri="{FF2B5EF4-FFF2-40B4-BE49-F238E27FC236}">
                <a16:creationId xmlns:a16="http://schemas.microsoft.com/office/drawing/2014/main" id="{21ADE0D1-5F9F-015E-03C7-43F3C5501CF8}"/>
              </a:ext>
            </a:extLst>
          </p:cNvPr>
          <p:cNvSpPr txBox="1"/>
          <p:nvPr/>
        </p:nvSpPr>
        <p:spPr>
          <a:xfrm>
            <a:off x="1573617" y="2925703"/>
            <a:ext cx="2430000" cy="707886"/>
          </a:xfrm>
          <a:prstGeom prst="rect">
            <a:avLst/>
          </a:prstGeom>
          <a:noFill/>
        </p:spPr>
        <p:txBody>
          <a:bodyPr wrap="square" lIns="36000" rIns="36000" rtlCol="0">
            <a:spAutoFit/>
          </a:bodyPr>
          <a:lstStyle/>
          <a:p>
            <a:pPr algn="l" fontAlgn="base"/>
            <a:r>
              <a:rPr lang="ja-JP" altLang="en-US" sz="800" b="1" i="0" dirty="0">
                <a:solidFill>
                  <a:srgbClr val="153F9A"/>
                </a:solidFill>
                <a:effectLst/>
                <a:latin typeface="Noto Serif JP" panose="020B0600070205080204" charset="-128"/>
                <a:ea typeface="Noto Serif JP" panose="020B0600070205080204" charset="-128"/>
              </a:rPr>
              <a:t>射的・輪投げ</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小さなお菓子やおもちゃを狙い撃ち！</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景品もまとめてご手配しますので、幹事様も安心♪</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参考価格：輪投げ景品</a:t>
            </a:r>
            <a:r>
              <a:rPr lang="en-US" altLang="ja-JP" sz="800" b="0" i="0" dirty="0">
                <a:solidFill>
                  <a:srgbClr val="222222"/>
                </a:solidFill>
                <a:effectLst/>
                <a:latin typeface="Noto Sans JP" panose="020B0200000000000000" pitchFamily="50" charset="-128"/>
                <a:ea typeface="Noto Sans JP" panose="020B0200000000000000" pitchFamily="50" charset="-128"/>
              </a:rPr>
              <a:t>50</a:t>
            </a:r>
            <a:r>
              <a:rPr lang="ja-JP" altLang="en-US" sz="800" b="0" i="0" dirty="0">
                <a:solidFill>
                  <a:srgbClr val="222222"/>
                </a:solidFill>
                <a:effectLst/>
                <a:latin typeface="Noto Sans JP" panose="020B0200000000000000" pitchFamily="50" charset="-128"/>
                <a:ea typeface="Noto Sans JP" panose="020B0200000000000000" pitchFamily="50" charset="-128"/>
              </a:rPr>
              <a:t>個</a:t>
            </a:r>
            <a:r>
              <a:rPr lang="en-US" altLang="ja-JP" sz="800" b="0" i="0" dirty="0">
                <a:solidFill>
                  <a:srgbClr val="222222"/>
                </a:solidFill>
                <a:effectLst/>
                <a:latin typeface="Noto Sans JP" panose="020B0200000000000000" pitchFamily="50" charset="-128"/>
                <a:ea typeface="Noto Sans JP" panose="020B0200000000000000" pitchFamily="50" charset="-128"/>
              </a:rPr>
              <a:t>22,000</a:t>
            </a:r>
            <a:r>
              <a:rPr lang="ja-JP" altLang="en-US" sz="800" b="0" i="0" dirty="0">
                <a:solidFill>
                  <a:srgbClr val="222222"/>
                </a:solidFill>
                <a:effectLst/>
                <a:latin typeface="Noto Sans JP" panose="020B0200000000000000" pitchFamily="50" charset="-128"/>
                <a:ea typeface="Noto Sans JP" panose="020B0200000000000000" pitchFamily="50" charset="-128"/>
              </a:rPr>
              <a:t>円～、射的景品</a:t>
            </a:r>
            <a:r>
              <a:rPr lang="en-US" altLang="ja-JP" sz="800" b="0" i="0" dirty="0">
                <a:solidFill>
                  <a:srgbClr val="222222"/>
                </a:solidFill>
                <a:effectLst/>
                <a:latin typeface="Noto Sans JP" panose="020B0200000000000000" pitchFamily="50" charset="-128"/>
                <a:ea typeface="Noto Sans JP" panose="020B0200000000000000" pitchFamily="50" charset="-128"/>
              </a:rPr>
              <a:t>100</a:t>
            </a:r>
            <a:r>
              <a:rPr lang="ja-JP" altLang="en-US" sz="800" b="0" i="0" dirty="0">
                <a:solidFill>
                  <a:srgbClr val="222222"/>
                </a:solidFill>
                <a:effectLst/>
                <a:latin typeface="Noto Sans JP" panose="020B0200000000000000" pitchFamily="50" charset="-128"/>
                <a:ea typeface="Noto Sans JP" panose="020B0200000000000000" pitchFamily="50" charset="-128"/>
              </a:rPr>
              <a:t>個</a:t>
            </a:r>
            <a:r>
              <a:rPr lang="en-US" altLang="ja-JP" sz="800" b="0" i="0" dirty="0">
                <a:solidFill>
                  <a:srgbClr val="222222"/>
                </a:solidFill>
                <a:effectLst/>
                <a:latin typeface="Noto Sans JP" panose="020B0200000000000000" pitchFamily="50" charset="-128"/>
                <a:ea typeface="Noto Sans JP" panose="020B0200000000000000" pitchFamily="50" charset="-128"/>
              </a:rPr>
              <a:t>44,000</a:t>
            </a:r>
            <a:r>
              <a:rPr lang="ja-JP" altLang="en-US" sz="800" b="0" i="0" dirty="0">
                <a:solidFill>
                  <a:srgbClr val="222222"/>
                </a:solidFill>
                <a:effectLst/>
                <a:latin typeface="Noto Sans JP" panose="020B0200000000000000" pitchFamily="50" charset="-128"/>
                <a:ea typeface="Noto Sans JP" panose="020B0200000000000000" pitchFamily="50" charset="-128"/>
              </a:rPr>
              <a:t>円～</a:t>
            </a:r>
          </a:p>
        </p:txBody>
      </p:sp>
      <p:sp>
        <p:nvSpPr>
          <p:cNvPr id="32" name="テキスト ボックス 31">
            <a:extLst>
              <a:ext uri="{FF2B5EF4-FFF2-40B4-BE49-F238E27FC236}">
                <a16:creationId xmlns:a16="http://schemas.microsoft.com/office/drawing/2014/main" id="{F429B622-D33D-31B4-F4E9-7610EC0C15DB}"/>
              </a:ext>
            </a:extLst>
          </p:cNvPr>
          <p:cNvSpPr txBox="1"/>
          <p:nvPr/>
        </p:nvSpPr>
        <p:spPr>
          <a:xfrm>
            <a:off x="4183616" y="2925703"/>
            <a:ext cx="2430000" cy="707886"/>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l" fontAlgn="base"/>
            <a:r>
              <a:rPr lang="ja-JP" altLang="en-US" b="1" i="0" dirty="0">
                <a:solidFill>
                  <a:srgbClr val="153F9A"/>
                </a:solidFill>
                <a:effectLst/>
                <a:latin typeface="Noto Serif JP" panose="020B0600070205080204" charset="-128"/>
                <a:ea typeface="Noto Serif JP" panose="020B0600070205080204" charset="-128"/>
              </a:rPr>
              <a:t>射的・輪投げ</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小さなお菓子やおもちゃを狙い撃ち！</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景品もまとめてご手配しますので、幹事様も安心♪</a:t>
            </a:r>
          </a:p>
          <a:p>
            <a:pPr algn="just" fontAlgn="base"/>
            <a:r>
              <a:rPr lang="ja-JP" altLang="en-US" b="0" i="0" dirty="0">
                <a:solidFill>
                  <a:srgbClr val="222222"/>
                </a:solidFill>
                <a:effectLst/>
                <a:latin typeface="Noto Sans JP" panose="020B0200000000000000" pitchFamily="50" charset="-128"/>
                <a:ea typeface="Noto Sans JP" panose="020B0200000000000000" pitchFamily="50" charset="-128"/>
              </a:rPr>
              <a:t>参考価格：輪投げ景品</a:t>
            </a:r>
            <a:r>
              <a:rPr lang="en-US" altLang="ja-JP" b="0" i="0" dirty="0">
                <a:solidFill>
                  <a:srgbClr val="222222"/>
                </a:solidFill>
                <a:effectLst/>
                <a:latin typeface="Noto Sans JP" panose="020B0200000000000000" pitchFamily="50" charset="-128"/>
                <a:ea typeface="Noto Sans JP" panose="020B0200000000000000" pitchFamily="50" charset="-128"/>
              </a:rPr>
              <a:t>50</a:t>
            </a:r>
            <a:r>
              <a:rPr lang="ja-JP" altLang="en-US" b="0" i="0" dirty="0">
                <a:solidFill>
                  <a:srgbClr val="222222"/>
                </a:solidFill>
                <a:effectLst/>
                <a:latin typeface="Noto Sans JP" panose="020B0200000000000000" pitchFamily="50" charset="-128"/>
                <a:ea typeface="Noto Sans JP" panose="020B0200000000000000" pitchFamily="50" charset="-128"/>
              </a:rPr>
              <a:t>個</a:t>
            </a:r>
            <a:r>
              <a:rPr lang="en-US" altLang="ja-JP" b="0" i="0" dirty="0">
                <a:solidFill>
                  <a:srgbClr val="222222"/>
                </a:solidFill>
                <a:effectLst/>
                <a:latin typeface="Noto Sans JP" panose="020B0200000000000000" pitchFamily="50" charset="-128"/>
                <a:ea typeface="Noto Sans JP" panose="020B0200000000000000" pitchFamily="50" charset="-128"/>
              </a:rPr>
              <a:t>22,000</a:t>
            </a:r>
            <a:r>
              <a:rPr lang="ja-JP" altLang="en-US" b="0" i="0" dirty="0">
                <a:solidFill>
                  <a:srgbClr val="222222"/>
                </a:solidFill>
                <a:effectLst/>
                <a:latin typeface="Noto Sans JP" panose="020B0200000000000000" pitchFamily="50" charset="-128"/>
                <a:ea typeface="Noto Sans JP" panose="020B0200000000000000" pitchFamily="50" charset="-128"/>
              </a:rPr>
              <a:t>円～、射的景品</a:t>
            </a:r>
            <a:r>
              <a:rPr lang="en-US" altLang="ja-JP" b="0" i="0" dirty="0">
                <a:solidFill>
                  <a:srgbClr val="222222"/>
                </a:solidFill>
                <a:effectLst/>
                <a:latin typeface="Noto Sans JP" panose="020B0200000000000000" pitchFamily="50" charset="-128"/>
                <a:ea typeface="Noto Sans JP" panose="020B0200000000000000" pitchFamily="50" charset="-128"/>
              </a:rPr>
              <a:t>100</a:t>
            </a:r>
            <a:r>
              <a:rPr lang="ja-JP" altLang="en-US" b="0" i="0" dirty="0">
                <a:solidFill>
                  <a:srgbClr val="222222"/>
                </a:solidFill>
                <a:effectLst/>
                <a:latin typeface="Noto Sans JP" panose="020B0200000000000000" pitchFamily="50" charset="-128"/>
                <a:ea typeface="Noto Sans JP" panose="020B0200000000000000" pitchFamily="50" charset="-128"/>
              </a:rPr>
              <a:t>個</a:t>
            </a:r>
            <a:r>
              <a:rPr lang="en-US" altLang="ja-JP" b="0" i="0" dirty="0">
                <a:solidFill>
                  <a:srgbClr val="222222"/>
                </a:solidFill>
                <a:effectLst/>
                <a:latin typeface="Noto Sans JP" panose="020B0200000000000000" pitchFamily="50" charset="-128"/>
                <a:ea typeface="Noto Sans JP" panose="020B0200000000000000" pitchFamily="50" charset="-128"/>
              </a:rPr>
              <a:t>44,000</a:t>
            </a:r>
            <a:r>
              <a:rPr lang="ja-JP" altLang="en-US" b="0" i="0" dirty="0">
                <a:solidFill>
                  <a:srgbClr val="222222"/>
                </a:solidFill>
                <a:effectLst/>
                <a:latin typeface="Noto Sans JP" panose="020B0200000000000000" pitchFamily="50" charset="-128"/>
                <a:ea typeface="Noto Sans JP" panose="020B0200000000000000" pitchFamily="50" charset="-128"/>
              </a:rPr>
              <a:t>円～</a:t>
            </a:r>
          </a:p>
        </p:txBody>
      </p:sp>
      <p:sp>
        <p:nvSpPr>
          <p:cNvPr id="33" name="テキスト ボックス 32">
            <a:extLst>
              <a:ext uri="{FF2B5EF4-FFF2-40B4-BE49-F238E27FC236}">
                <a16:creationId xmlns:a16="http://schemas.microsoft.com/office/drawing/2014/main" id="{0010DD61-AFAA-7A45-3FA4-5F8971D16CDA}"/>
              </a:ext>
            </a:extLst>
          </p:cNvPr>
          <p:cNvSpPr txBox="1"/>
          <p:nvPr/>
        </p:nvSpPr>
        <p:spPr>
          <a:xfrm>
            <a:off x="6793615"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pPr algn="just" fontAlgn="base"/>
            <a:r>
              <a:rPr lang="ja-JP" altLang="en-US" sz="800" b="1" i="0" dirty="0">
                <a:solidFill>
                  <a:srgbClr val="153F9A"/>
                </a:solidFill>
                <a:effectLst/>
                <a:latin typeface="Noto Serif JP" panose="020B0600070205080204" charset="-128"/>
                <a:ea typeface="Noto Serif JP" panose="020B0600070205080204" charset="-128"/>
              </a:rPr>
              <a:t>かき氷</a:t>
            </a:r>
            <a:endParaRPr lang="en-US" altLang="ja-JP" sz="800" b="1" i="0" dirty="0">
              <a:solidFill>
                <a:srgbClr val="153F9A"/>
              </a:solidFill>
              <a:effectLst/>
              <a:latin typeface="Noto Serif JP" panose="020B0600070205080204" charset="-128"/>
              <a:ea typeface="Noto Serif JP" panose="020B0600070205080204" charset="-128"/>
            </a:endParaRP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夏の風物詩かき氷</a:t>
            </a:r>
          </a:p>
        </p:txBody>
      </p:sp>
      <p:sp>
        <p:nvSpPr>
          <p:cNvPr id="34" name="テキスト ボックス 33">
            <a:extLst>
              <a:ext uri="{FF2B5EF4-FFF2-40B4-BE49-F238E27FC236}">
                <a16:creationId xmlns:a16="http://schemas.microsoft.com/office/drawing/2014/main" id="{57DD6D97-14E6-662D-32E2-0145C81BD98C}"/>
              </a:ext>
            </a:extLst>
          </p:cNvPr>
          <p:cNvSpPr txBox="1"/>
          <p:nvPr/>
        </p:nvSpPr>
        <p:spPr>
          <a:xfrm>
            <a:off x="9403614" y="2925703"/>
            <a:ext cx="2430000" cy="338554"/>
          </a:xfrm>
          <a:prstGeom prst="rect">
            <a:avLst/>
          </a:prstGeom>
          <a:noFill/>
        </p:spPr>
        <p:txBody>
          <a:bodyPr wrap="square" lIns="36000" rIns="36000" rtlCol="0">
            <a:spAutoFit/>
          </a:bodyPr>
          <a:lstStyle/>
          <a:p>
            <a:pPr algn="l" fontAlgn="base"/>
            <a:r>
              <a:rPr lang="ja-JP" altLang="en-US" sz="800" b="1" i="0" dirty="0">
                <a:solidFill>
                  <a:srgbClr val="153F9A"/>
                </a:solidFill>
                <a:effectLst/>
                <a:latin typeface="Noto Serif JP" panose="020B0600070205080204" charset="-128"/>
                <a:ea typeface="Noto Serif JP" panose="020B0600070205080204" charset="-128"/>
              </a:rPr>
              <a:t>チョコバナナ</a:t>
            </a:r>
          </a:p>
          <a:p>
            <a:pPr algn="just" fontAlgn="base"/>
            <a:r>
              <a:rPr lang="ja-JP" altLang="en-US" sz="800" b="0" i="0" dirty="0">
                <a:solidFill>
                  <a:srgbClr val="222222"/>
                </a:solidFill>
                <a:effectLst/>
                <a:latin typeface="Noto Sans JP" panose="020B0200000000000000" pitchFamily="50" charset="-128"/>
                <a:ea typeface="Noto Sans JP" panose="020B0200000000000000" pitchFamily="50" charset="-128"/>
              </a:rPr>
              <a:t>お祭り屋台といえばのチョコバナナ！</a:t>
            </a:r>
          </a:p>
        </p:txBody>
      </p:sp>
      <p:pic>
        <p:nvPicPr>
          <p:cNvPr id="44" name="図プレースホルダー 43">
            <a:extLst>
              <a:ext uri="{FF2B5EF4-FFF2-40B4-BE49-F238E27FC236}">
                <a16:creationId xmlns:a16="http://schemas.microsoft.com/office/drawing/2014/main" id="{FF4A651E-ADA9-1AFA-F55D-2FC10804BAE7}"/>
              </a:ext>
            </a:extLst>
          </p:cNvPr>
          <p:cNvPicPr>
            <a:picLocks noGrp="1" noChangeAspect="1"/>
          </p:cNvPicPr>
          <p:nvPr>
            <p:ph type="pic" sz="quarter" idx="14"/>
          </p:nvPr>
        </p:nvPicPr>
        <p:blipFill>
          <a:blip r:embed="rId7"/>
          <a:srcRect l="16" r="16"/>
          <a:stretch>
            <a:fillRect/>
          </a:stretch>
        </p:blipFill>
        <p:spPr/>
      </p:pic>
      <p:pic>
        <p:nvPicPr>
          <p:cNvPr id="50" name="図プレースホルダー 49">
            <a:extLst>
              <a:ext uri="{FF2B5EF4-FFF2-40B4-BE49-F238E27FC236}">
                <a16:creationId xmlns:a16="http://schemas.microsoft.com/office/drawing/2014/main" id="{86B7DCFE-70B5-D864-1A70-1FE067910152}"/>
              </a:ext>
            </a:extLst>
          </p:cNvPr>
          <p:cNvPicPr>
            <a:picLocks noGrp="1" noChangeAspect="1"/>
          </p:cNvPicPr>
          <p:nvPr>
            <p:ph type="pic" sz="quarter" idx="15"/>
          </p:nvPr>
        </p:nvPicPr>
        <p:blipFill>
          <a:blip r:embed="rId8"/>
          <a:srcRect l="16" r="16"/>
          <a:stretch>
            <a:fillRect/>
          </a:stretch>
        </p:blipFill>
        <p:spPr/>
      </p:pic>
      <p:pic>
        <p:nvPicPr>
          <p:cNvPr id="52" name="図プレースホルダー 51">
            <a:extLst>
              <a:ext uri="{FF2B5EF4-FFF2-40B4-BE49-F238E27FC236}">
                <a16:creationId xmlns:a16="http://schemas.microsoft.com/office/drawing/2014/main" id="{B26AB4BA-E29D-EB74-833D-D1E8CC5F8307}"/>
              </a:ext>
            </a:extLst>
          </p:cNvPr>
          <p:cNvPicPr>
            <a:picLocks noGrp="1" noChangeAspect="1"/>
          </p:cNvPicPr>
          <p:nvPr>
            <p:ph type="pic" sz="quarter" idx="16"/>
          </p:nvPr>
        </p:nvPicPr>
        <p:blipFill>
          <a:blip r:embed="rId9"/>
          <a:srcRect l="66" r="66"/>
          <a:stretch>
            <a:fillRect/>
          </a:stretch>
        </p:blipFill>
        <p:spPr/>
      </p:pic>
    </p:spTree>
    <p:extLst>
      <p:ext uri="{BB962C8B-B14F-4D97-AF65-F5344CB8AC3E}">
        <p14:creationId xmlns:p14="http://schemas.microsoft.com/office/powerpoint/2010/main" val="1953668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DA1E1D"/>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DA1E1D"/>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DA1E1D"/>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DA1E1D"/>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6</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7430</TotalTime>
  <Words>800</Words>
  <Application>Microsoft Office PowerPoint</Application>
  <PresentationFormat>ワイド画面</PresentationFormat>
  <Paragraphs>94</Paragraphs>
  <Slides>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vt:i4>
      </vt:variant>
    </vt:vector>
  </HeadingPairs>
  <TitlesOfParts>
    <vt:vector size="15" baseType="lpstr">
      <vt:lpstr>游ゴシック</vt:lpstr>
      <vt:lpstr>Wingdings</vt:lpstr>
      <vt:lpstr>Noto Serif JP</vt:lpstr>
      <vt:lpstr>Noto Sans JP</vt:lpstr>
      <vt:lpstr>Arial</vt:lpstr>
      <vt:lpstr>Segoe UI</vt:lpstr>
      <vt:lpstr>Shippori Mincho ExtraBold</vt:lpstr>
      <vt:lpstr>Noto Sans JP SemiBold</vt:lpstr>
      <vt:lpstr>デザインの設定</vt:lpstr>
      <vt:lpstr>縁日・お祭り屋台</vt:lpstr>
      <vt:lpstr>大人も子供もワクワク！ 胸が高鳴る、縁日クルーズ♪</vt:lpstr>
      <vt:lpstr>縁日・お祭り屋台</vt:lpstr>
      <vt:lpstr>縁日・お祭り屋台</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467</cp:revision>
  <dcterms:created xsi:type="dcterms:W3CDTF">2022-11-21T01:39:43Z</dcterms:created>
  <dcterms:modified xsi:type="dcterms:W3CDTF">2024-07-02T10:38:44Z</dcterms:modified>
  <cp:category>www.slidemembers.com</cp:category>
</cp:coreProperties>
</file>