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7"/>
  </p:notesMasterIdLst>
  <p:sldIdLst>
    <p:sldId id="443" r:id="rId2"/>
    <p:sldId id="383" r:id="rId3"/>
    <p:sldId id="382" r:id="rId4"/>
    <p:sldId id="463" r:id="rId5"/>
    <p:sldId id="483" r:id="rId6"/>
  </p:sldIdLst>
  <p:sldSz cx="12192000" cy="6858000"/>
  <p:notesSz cx="6858000" cy="9144000"/>
  <p:embeddedFontLst>
    <p:embeddedFont>
      <p:font typeface="Noto Serif JP" panose="020B0600070205080204" charset="-128"/>
      <p:regular r:id="rId8"/>
      <p:bold r:id="rId9"/>
    </p:embeddedFont>
    <p:embeddedFont>
      <p:font typeface="Shippori Mincho ExtraBold" panose="020B0600070205080204" charset="-128"/>
      <p:bold r:id="rId10"/>
    </p:embeddedFont>
    <p:embeddedFont>
      <p:font typeface="Noto Sans JP" panose="020B0200000000000000" pitchFamily="50" charset="-128"/>
      <p:regular r:id="rId11"/>
      <p:bold r:id="rId12"/>
    </p:embeddedFont>
    <p:embeddedFont>
      <p:font typeface="Noto Sans JP SemiBold" panose="020B0200000000000000" pitchFamily="50" charset="-128"/>
      <p:bold r:id="rId13"/>
    </p:embeddedFont>
    <p:embeddedFont>
      <p:font typeface="Segoe UI" panose="020B0502040204020203" pitchFamily="34" charset="0"/>
      <p:regular r:id="rId14"/>
      <p:bold r:id="rId15"/>
      <p:italic r:id="rId16"/>
      <p:boldItalic r:id="rId17"/>
    </p:embeddedFont>
    <p:embeddedFont>
      <p:font typeface="游ゴシック" panose="020B0400000000000000" pitchFamily="50" charset="-128"/>
      <p:regular r:id="rId18"/>
      <p:bold r:id="rId19"/>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63666"/>
    <a:srgbClr val="DA1E1D"/>
    <a:srgbClr val="EA1968"/>
    <a:srgbClr val="04C8B5"/>
    <a:srgbClr val="D19B01"/>
    <a:srgbClr val="3366FF"/>
    <a:srgbClr val="FD655C"/>
    <a:srgbClr val="2678E6"/>
    <a:srgbClr val="66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15.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hyperlink" Target="https://www.anniversary-cruise.com/cruiser/cruiser/performer.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18" Type="http://schemas.openxmlformats.org/officeDocument/2006/relationships/image" Target="../media/image27.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image" Target="../media/image11.jpg"/><Relationship Id="rId16" Type="http://schemas.openxmlformats.org/officeDocument/2006/relationships/image" Target="../media/image25.jpg"/><Relationship Id="rId1" Type="http://schemas.openxmlformats.org/officeDocument/2006/relationships/slideLayout" Target="../slideLayouts/slideLayout16.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biz-cruise.com/download" TargetMode="External"/><Relationship Id="rId7" Type="http://schemas.openxmlformats.org/officeDocument/2006/relationships/image" Target="../media/image30.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11.jp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マジックショー</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7030A0"/>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71917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お客様を笑顔にする</a:t>
            </a:r>
            <a:endParaRPr lang="en-US" altLang="ja-JP" dirty="0"/>
          </a:p>
          <a:p>
            <a:r>
              <a:rPr lang="ja-JP" altLang="en-US" dirty="0"/>
              <a:t>華やかなエンターテインメント！</a:t>
            </a:r>
          </a:p>
        </p:txBody>
      </p:sp>
      <p:pic>
        <p:nvPicPr>
          <p:cNvPr id="9" name="図プレースホルダー 8">
            <a:extLst>
              <a:ext uri="{FF2B5EF4-FFF2-40B4-BE49-F238E27FC236}">
                <a16:creationId xmlns:a16="http://schemas.microsoft.com/office/drawing/2014/main" id="{440892F9-DD84-66DE-D176-B59EA93D138D}"/>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Lst>
          </a:blip>
          <a:srcRect l="-7921" r="8950"/>
          <a:stretch/>
        </p:blipFill>
        <p:spPr>
          <a:xfrm>
            <a:off x="-2372511" y="5"/>
            <a:ext cx="10197299" cy="6859833"/>
          </a:xfrm>
        </p:spPr>
      </p:pic>
      <p:sp>
        <p:nvSpPr>
          <p:cNvPr id="10" name="テキスト ボックス 9">
            <a:extLst>
              <a:ext uri="{FF2B5EF4-FFF2-40B4-BE49-F238E27FC236}">
                <a16:creationId xmlns:a16="http://schemas.microsoft.com/office/drawing/2014/main" id="{5BEDDC4A-EB20-12E0-EBE3-48BB70EEFC22}"/>
              </a:ext>
            </a:extLst>
          </p:cNvPr>
          <p:cNvSpPr txBox="1"/>
          <p:nvPr/>
        </p:nvSpPr>
        <p:spPr>
          <a:xfrm>
            <a:off x="483815" y="583736"/>
            <a:ext cx="1854057" cy="484547"/>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14" name="グループ化 13">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17"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7030A0"/>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20" name="テキスト ボックス 19">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50531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직사각형 14">
            <a:extLst>
              <a:ext uri="{FF2B5EF4-FFF2-40B4-BE49-F238E27FC236}">
                <a16:creationId xmlns:a16="http://schemas.microsoft.com/office/drawing/2014/main" id="{8BAC2739-6DCA-7BF5-9F32-AA6C459DAAAA}"/>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Magic</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show</a:t>
            </a:r>
            <a:endPar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endParaRPr>
          </a:p>
        </p:txBody>
      </p:sp>
      <p:sp>
        <p:nvSpPr>
          <p:cNvPr id="6" name="직사각형 14">
            <a:extLst>
              <a:ext uri="{FF2B5EF4-FFF2-40B4-BE49-F238E27FC236}">
                <a16:creationId xmlns:a16="http://schemas.microsoft.com/office/drawing/2014/main" id="{D7E6485F-DDF0-092B-16C5-C26CA8BA684A}"/>
              </a:ext>
            </a:extLst>
          </p:cNvPr>
          <p:cNvSpPr/>
          <p:nvPr/>
        </p:nvSpPr>
        <p:spPr>
          <a:xfrm>
            <a:off x="0" y="5376386"/>
            <a:ext cx="7145518" cy="1685076"/>
          </a:xfrm>
          <a:prstGeom prst="doubleWave">
            <a:avLst>
              <a:gd name="adj1" fmla="val 3467"/>
              <a:gd name="adj2" fmla="val 0"/>
            </a:avLst>
          </a:prstGeom>
          <a:solidFill>
            <a:srgbClr val="7030A0"/>
          </a:solidFill>
        </p:spPr>
        <p:txBody>
          <a:bodyPr wrap="square" lIns="360000" anchor="t">
            <a:noAutofit/>
          </a:bodyPr>
          <a:lstStyle/>
          <a:p>
            <a:pPr fontAlgn="base">
              <a:spcBef>
                <a:spcPct val="0"/>
              </a:spcBef>
              <a:spcAft>
                <a:spcPct val="0"/>
              </a:spcAft>
            </a:pPr>
            <a:r>
              <a:rPr kumimoji="1" lang="en-US" altLang="ja-JP" sz="4400" dirty="0">
                <a:solidFill>
                  <a:schemeClr val="bg1"/>
                </a:solidFill>
                <a:latin typeface="Shippori Mincho ExtraBold" panose="00000900000000000000" pitchFamily="2" charset="-128"/>
                <a:ea typeface="Shippori Mincho ExtraBold" panose="00000900000000000000" pitchFamily="2" charset="-128"/>
                <a:cs typeface="+mj-cs"/>
              </a:rPr>
              <a:t>Magic</a:t>
            </a:r>
            <a:r>
              <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rPr>
              <a:t> </a:t>
            </a:r>
            <a:r>
              <a:rPr kumimoji="1" lang="en-US" altLang="ja-JP" sz="4400" dirty="0">
                <a:solidFill>
                  <a:schemeClr val="bg1"/>
                </a:solidFill>
                <a:latin typeface="Shippori Mincho ExtraBold" panose="00000900000000000000" pitchFamily="2" charset="-128"/>
                <a:ea typeface="Shippori Mincho ExtraBold" panose="00000900000000000000" pitchFamily="2" charset="-128"/>
                <a:cs typeface="+mj-cs"/>
              </a:rPr>
              <a:t>show</a:t>
            </a: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3" name="タイトル 2">
            <a:extLst>
              <a:ext uri="{FF2B5EF4-FFF2-40B4-BE49-F238E27FC236}">
                <a16:creationId xmlns:a16="http://schemas.microsoft.com/office/drawing/2014/main" id="{1A0365AD-73AB-18AB-18CC-D7D682B1C85E}"/>
              </a:ext>
            </a:extLst>
          </p:cNvPr>
          <p:cNvSpPr>
            <a:spLocks noGrp="1"/>
          </p:cNvSpPr>
          <p:nvPr>
            <p:ph type="title"/>
          </p:nvPr>
        </p:nvSpPr>
        <p:spPr>
          <a:xfrm>
            <a:off x="363538" y="457200"/>
            <a:ext cx="10055225" cy="867930"/>
          </a:xfrm>
        </p:spPr>
        <p:txBody>
          <a:bodyPr anchor="t"/>
          <a:lstStyle/>
          <a:p>
            <a:r>
              <a:rPr lang="ja-JP" altLang="en-US" dirty="0"/>
              <a:t>タネも仕掛けもないその魔法に</a:t>
            </a:r>
            <a:br>
              <a:rPr lang="en-US" altLang="ja-JP" dirty="0"/>
            </a:br>
            <a:r>
              <a:rPr lang="ja-JP" altLang="en-US" dirty="0"/>
              <a:t>虜になる方は多いはず！</a:t>
            </a:r>
          </a:p>
        </p:txBody>
      </p:sp>
      <p:pic>
        <p:nvPicPr>
          <p:cNvPr id="13" name="図プレースホルダー 7">
            <a:extLst>
              <a:ext uri="{FF2B5EF4-FFF2-40B4-BE49-F238E27FC236}">
                <a16:creationId xmlns:a16="http://schemas.microsoft.com/office/drawing/2014/main" id="{961D43E2-EC7C-6DF4-12E0-48BCDF58415A}"/>
              </a:ext>
            </a:extLst>
          </p:cNvPr>
          <p:cNvPicPr>
            <a:picLocks noGrp="1" noChangeAspect="1"/>
          </p:cNvPicPr>
          <p:nvPr>
            <p:ph type="pic" sz="quarter" idx="13"/>
          </p:nvPr>
        </p:nvPicPr>
        <p:blipFill rotWithShape="1">
          <a:blip r:embed="rId2"/>
          <a:srcRect l="7821" t="4507" r="-16763"/>
          <a:stretch/>
        </p:blipFill>
        <p:spPr>
          <a:xfrm>
            <a:off x="6340474" y="2795588"/>
            <a:ext cx="6948805" cy="4062412"/>
          </a:xfrm>
        </p:spPr>
      </p:pic>
      <p:sp>
        <p:nvSpPr>
          <p:cNvPr id="14" name="テキスト ボックス 13">
            <a:extLst>
              <a:ext uri="{FF2B5EF4-FFF2-40B4-BE49-F238E27FC236}">
                <a16:creationId xmlns:a16="http://schemas.microsoft.com/office/drawing/2014/main" id="{8F411BBC-BDE1-F43B-106B-A1BDC02AA5A1}"/>
              </a:ext>
            </a:extLst>
          </p:cNvPr>
          <p:cNvSpPr txBox="1"/>
          <p:nvPr/>
        </p:nvSpPr>
        <p:spPr>
          <a:xfrm>
            <a:off x="403430" y="1809950"/>
            <a:ext cx="5705524" cy="1750992"/>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050" b="1">
                <a:solidFill>
                  <a:srgbClr val="063666"/>
                </a:solidFill>
                <a:latin typeface="+mn-ea"/>
              </a:defRPr>
            </a:lvl1pPr>
          </a:lstStyle>
          <a:p>
            <a:r>
              <a:rPr lang="ja-JP" altLang="en-US" sz="1400" dirty="0"/>
              <a:t>参加者全員で楽しめる迫力満点な舞台マジックから、</a:t>
            </a:r>
            <a:endParaRPr lang="en-US" altLang="ja-JP" sz="1400" dirty="0"/>
          </a:p>
          <a:p>
            <a:r>
              <a:rPr lang="ja-JP" altLang="en-US" sz="1400" dirty="0"/>
              <a:t>その超絶テクニックを間近で堪能できるテーブルマジックまで、</a:t>
            </a:r>
          </a:p>
          <a:p>
            <a:r>
              <a:rPr lang="ja-JP" altLang="en-US" sz="1400" dirty="0"/>
              <a:t>クルージングの規模に応じて</a:t>
            </a:r>
            <a:endParaRPr lang="en-US" altLang="ja-JP" sz="1400" dirty="0"/>
          </a:p>
          <a:p>
            <a:r>
              <a:rPr lang="ja-JP" altLang="en-US" sz="1400" dirty="0"/>
              <a:t>最適なマジックショーをご用意致します。</a:t>
            </a:r>
          </a:p>
        </p:txBody>
      </p:sp>
    </p:spTree>
    <p:extLst>
      <p:ext uri="{BB962C8B-B14F-4D97-AF65-F5344CB8AC3E}">
        <p14:creationId xmlns:p14="http://schemas.microsoft.com/office/powerpoint/2010/main" val="372639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D435C1E-6E3F-3E1A-2E5D-7F619CB86156}"/>
              </a:ext>
            </a:extLst>
          </p:cNvPr>
          <p:cNvSpPr>
            <a:spLocks noGrp="1"/>
          </p:cNvSpPr>
          <p:nvPr>
            <p:ph type="title"/>
          </p:nvPr>
        </p:nvSpPr>
        <p:spPr/>
        <p:txBody>
          <a:bodyPr/>
          <a:lstStyle/>
          <a:p>
            <a:r>
              <a:rPr lang="ja-JP" altLang="en-US" dirty="0"/>
              <a:t>マジックショー</a:t>
            </a:r>
          </a:p>
        </p:txBody>
      </p:sp>
      <p:sp>
        <p:nvSpPr>
          <p:cNvPr id="25" name="직사각형 4">
            <a:extLst>
              <a:ext uri="{FF2B5EF4-FFF2-40B4-BE49-F238E27FC236}">
                <a16:creationId xmlns:a16="http://schemas.microsoft.com/office/drawing/2014/main" id="{04033269-ACEF-68D4-7C74-73A4ED4749AF}"/>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6" name="テキスト ボックス 25">
            <a:extLst>
              <a:ext uri="{FF2B5EF4-FFF2-40B4-BE49-F238E27FC236}">
                <a16:creationId xmlns:a16="http://schemas.microsoft.com/office/drawing/2014/main" id="{C62887D9-9076-40E1-9158-73B719725078}"/>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Magic</a:t>
            </a:r>
            <a:r>
              <a:rPr lang="ja-JP" altLang="en-US" dirty="0"/>
              <a:t> </a:t>
            </a:r>
            <a:r>
              <a:rPr lang="en-US" altLang="ja-JP" dirty="0"/>
              <a:t>show</a:t>
            </a:r>
            <a:endParaRPr lang="ja-JP" altLang="ja-JP" dirty="0"/>
          </a:p>
        </p:txBody>
      </p:sp>
      <p:sp>
        <p:nvSpPr>
          <p:cNvPr id="29" name="テキスト ボックス 28">
            <a:extLst>
              <a:ext uri="{FF2B5EF4-FFF2-40B4-BE49-F238E27FC236}">
                <a16:creationId xmlns:a16="http://schemas.microsoft.com/office/drawing/2014/main" id="{55005C14-8181-7558-8BFD-850474EB1173}"/>
              </a:ext>
            </a:extLst>
          </p:cNvPr>
          <p:cNvSpPr txBox="1"/>
          <p:nvPr/>
        </p:nvSpPr>
        <p:spPr>
          <a:xfrm>
            <a:off x="1573617" y="2925703"/>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どんなクルージングでもお客様を笑顔にする華やかなエンターテインメント！</a:t>
            </a:r>
          </a:p>
          <a:p>
            <a:r>
              <a:rPr lang="ja-JP" altLang="en-US" dirty="0"/>
              <a:t>それがマジックショーです。</a:t>
            </a:r>
          </a:p>
        </p:txBody>
      </p:sp>
      <p:sp>
        <p:nvSpPr>
          <p:cNvPr id="30" name="テキスト ボックス 29">
            <a:extLst>
              <a:ext uri="{FF2B5EF4-FFF2-40B4-BE49-F238E27FC236}">
                <a16:creationId xmlns:a16="http://schemas.microsoft.com/office/drawing/2014/main" id="{719AFD0A-4443-48B3-FD35-D1ABE8ABBD71}"/>
              </a:ext>
            </a:extLst>
          </p:cNvPr>
          <p:cNvSpPr txBox="1"/>
          <p:nvPr/>
        </p:nvSpPr>
        <p:spPr>
          <a:xfrm>
            <a:off x="4183616" y="2925703"/>
            <a:ext cx="243000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タネも仕掛けもないその魔法に虜になる方は多いはず！</a:t>
            </a:r>
          </a:p>
        </p:txBody>
      </p:sp>
      <p:sp>
        <p:nvSpPr>
          <p:cNvPr id="31" name="テキスト ボックス 30">
            <a:extLst>
              <a:ext uri="{FF2B5EF4-FFF2-40B4-BE49-F238E27FC236}">
                <a16:creationId xmlns:a16="http://schemas.microsoft.com/office/drawing/2014/main" id="{D39019BA-4FA4-A3F1-4DB9-5862280D96FF}"/>
              </a:ext>
            </a:extLst>
          </p:cNvPr>
          <p:cNvSpPr txBox="1"/>
          <p:nvPr/>
        </p:nvSpPr>
        <p:spPr>
          <a:xfrm>
            <a:off x="6793615" y="2925703"/>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実際に目の前で体感すると本当に不思議でびっくりを通り越してわけがわからない。</a:t>
            </a:r>
            <a:br>
              <a:rPr lang="ja-JP" altLang="en-US" dirty="0"/>
            </a:br>
            <a:r>
              <a:rPr lang="ja-JP" altLang="en-US" dirty="0"/>
              <a:t>どうして？なんで？</a:t>
            </a:r>
          </a:p>
        </p:txBody>
      </p:sp>
      <p:sp>
        <p:nvSpPr>
          <p:cNvPr id="32" name="テキスト ボックス 31">
            <a:extLst>
              <a:ext uri="{FF2B5EF4-FFF2-40B4-BE49-F238E27FC236}">
                <a16:creationId xmlns:a16="http://schemas.microsoft.com/office/drawing/2014/main" id="{7EB110E0-D218-48B2-A59C-ED0F4818F9FF}"/>
              </a:ext>
            </a:extLst>
          </p:cNvPr>
          <p:cNvSpPr txBox="1"/>
          <p:nvPr/>
        </p:nvSpPr>
        <p:spPr>
          <a:xfrm>
            <a:off x="9403614" y="2925703"/>
            <a:ext cx="243000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そんな疑問ばかりが溢れ、その事象に驚愕してしまいます！</a:t>
            </a:r>
          </a:p>
        </p:txBody>
      </p:sp>
      <p:sp>
        <p:nvSpPr>
          <p:cNvPr id="33" name="テキスト ボックス 32">
            <a:extLst>
              <a:ext uri="{FF2B5EF4-FFF2-40B4-BE49-F238E27FC236}">
                <a16:creationId xmlns:a16="http://schemas.microsoft.com/office/drawing/2014/main" id="{74FC1896-FD81-2370-94A8-2B245DC19FBC}"/>
              </a:ext>
            </a:extLst>
          </p:cNvPr>
          <p:cNvSpPr txBox="1"/>
          <p:nvPr/>
        </p:nvSpPr>
        <p:spPr>
          <a:xfrm>
            <a:off x="4183616" y="5569867"/>
            <a:ext cx="243000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例えば結婚式や企業様懇親会、サプライズバースデーパーティーにさらにサプライズ！</a:t>
            </a:r>
          </a:p>
          <a:p>
            <a:r>
              <a:rPr lang="ja-JP" altLang="en-US" dirty="0"/>
              <a:t>そんな演出を施せば、自然と会は成功していくものです。</a:t>
            </a:r>
          </a:p>
        </p:txBody>
      </p:sp>
      <p:sp>
        <p:nvSpPr>
          <p:cNvPr id="34" name="テキスト ボックス 33">
            <a:extLst>
              <a:ext uri="{FF2B5EF4-FFF2-40B4-BE49-F238E27FC236}">
                <a16:creationId xmlns:a16="http://schemas.microsoft.com/office/drawing/2014/main" id="{2AB6CC66-1B1B-DFCE-F481-056C20E53840}"/>
              </a:ext>
            </a:extLst>
          </p:cNvPr>
          <p:cNvSpPr txBox="1"/>
          <p:nvPr/>
        </p:nvSpPr>
        <p:spPr>
          <a:xfrm>
            <a:off x="6793614" y="5569867"/>
            <a:ext cx="2529679"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用意した幹事として賞賛されること間違いなし！！</a:t>
            </a:r>
          </a:p>
        </p:txBody>
      </p:sp>
      <p:sp>
        <p:nvSpPr>
          <p:cNvPr id="35" name="テキスト ボックス 34">
            <a:extLst>
              <a:ext uri="{FF2B5EF4-FFF2-40B4-BE49-F238E27FC236}">
                <a16:creationId xmlns:a16="http://schemas.microsoft.com/office/drawing/2014/main" id="{554BFD2B-374F-7FC3-5639-0EE07F000772}"/>
              </a:ext>
            </a:extLst>
          </p:cNvPr>
          <p:cNvSpPr txBox="1"/>
          <p:nvPr/>
        </p:nvSpPr>
        <p:spPr>
          <a:xfrm>
            <a:off x="1573617" y="5569867"/>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海外からのお客様をお招きしてのパーティーで日本独自のセレモニーとして鏡開きをご紹介するのもおすすめです。</a:t>
            </a:r>
          </a:p>
        </p:txBody>
      </p:sp>
      <p:pic>
        <p:nvPicPr>
          <p:cNvPr id="69" name="図プレースホルダー 37">
            <a:extLst>
              <a:ext uri="{FF2B5EF4-FFF2-40B4-BE49-F238E27FC236}">
                <a16:creationId xmlns:a16="http://schemas.microsoft.com/office/drawing/2014/main" id="{38F0FF85-2419-C40C-E246-0AC964CC912A}"/>
              </a:ext>
            </a:extLst>
          </p:cNvPr>
          <p:cNvPicPr>
            <a:picLocks noChangeAspect="1"/>
          </p:cNvPicPr>
          <p:nvPr/>
        </p:nvPicPr>
        <p:blipFill>
          <a:blip r:embed="rId2"/>
          <a:srcRect l="34" r="34"/>
          <a:stretch>
            <a:fillRect/>
          </a:stretch>
        </p:blipFill>
        <p:spPr>
          <a:xfrm>
            <a:off x="1573213" y="1290638"/>
            <a:ext cx="2430462" cy="1620837"/>
          </a:xfrm>
          <a:prstGeom prst="rect">
            <a:avLst/>
          </a:prstGeom>
        </p:spPr>
      </p:pic>
      <p:pic>
        <p:nvPicPr>
          <p:cNvPr id="70" name="図プレースホルダー 39">
            <a:extLst>
              <a:ext uri="{FF2B5EF4-FFF2-40B4-BE49-F238E27FC236}">
                <a16:creationId xmlns:a16="http://schemas.microsoft.com/office/drawing/2014/main" id="{2203A0F5-A1F9-DD9E-4594-D12C239425D7}"/>
              </a:ext>
            </a:extLst>
          </p:cNvPr>
          <p:cNvPicPr>
            <a:picLocks noChangeAspect="1"/>
          </p:cNvPicPr>
          <p:nvPr/>
        </p:nvPicPr>
        <p:blipFill>
          <a:blip r:embed="rId3"/>
          <a:srcRect l="66" r="66"/>
          <a:stretch>
            <a:fillRect/>
          </a:stretch>
        </p:blipFill>
        <p:spPr>
          <a:xfrm>
            <a:off x="4183193" y="1290638"/>
            <a:ext cx="2430462" cy="1620837"/>
          </a:xfrm>
          <a:prstGeom prst="rect">
            <a:avLst/>
          </a:prstGeom>
        </p:spPr>
      </p:pic>
      <p:pic>
        <p:nvPicPr>
          <p:cNvPr id="71" name="図プレースホルダー 41">
            <a:extLst>
              <a:ext uri="{FF2B5EF4-FFF2-40B4-BE49-F238E27FC236}">
                <a16:creationId xmlns:a16="http://schemas.microsoft.com/office/drawing/2014/main" id="{699A075E-C201-4142-4AC6-37B8059A5B02}"/>
              </a:ext>
            </a:extLst>
          </p:cNvPr>
          <p:cNvPicPr>
            <a:picLocks noChangeAspect="1"/>
          </p:cNvPicPr>
          <p:nvPr/>
        </p:nvPicPr>
        <p:blipFill>
          <a:blip r:embed="rId4"/>
          <a:srcRect l="16" r="16"/>
          <a:stretch>
            <a:fillRect/>
          </a:stretch>
        </p:blipFill>
        <p:spPr>
          <a:xfrm>
            <a:off x="6793173" y="1290638"/>
            <a:ext cx="2430462" cy="1620837"/>
          </a:xfrm>
          <a:prstGeom prst="rect">
            <a:avLst/>
          </a:prstGeom>
        </p:spPr>
      </p:pic>
      <p:pic>
        <p:nvPicPr>
          <p:cNvPr id="72" name="図プレースホルダー 43">
            <a:extLst>
              <a:ext uri="{FF2B5EF4-FFF2-40B4-BE49-F238E27FC236}">
                <a16:creationId xmlns:a16="http://schemas.microsoft.com/office/drawing/2014/main" id="{DF633218-73B4-7706-839A-C78B485DC0DB}"/>
              </a:ext>
            </a:extLst>
          </p:cNvPr>
          <p:cNvPicPr>
            <a:picLocks noChangeAspect="1"/>
          </p:cNvPicPr>
          <p:nvPr/>
        </p:nvPicPr>
        <p:blipFill>
          <a:blip r:embed="rId5"/>
          <a:srcRect t="8" b="8"/>
          <a:stretch>
            <a:fillRect/>
          </a:stretch>
        </p:blipFill>
        <p:spPr>
          <a:xfrm>
            <a:off x="9403152" y="1290638"/>
            <a:ext cx="2430462" cy="1620837"/>
          </a:xfrm>
          <a:prstGeom prst="rect">
            <a:avLst/>
          </a:prstGeom>
        </p:spPr>
      </p:pic>
      <p:pic>
        <p:nvPicPr>
          <p:cNvPr id="73" name="図プレースホルダー 45">
            <a:extLst>
              <a:ext uri="{FF2B5EF4-FFF2-40B4-BE49-F238E27FC236}">
                <a16:creationId xmlns:a16="http://schemas.microsoft.com/office/drawing/2014/main" id="{D611593B-66D0-91BF-55FB-843D4FF57E58}"/>
              </a:ext>
            </a:extLst>
          </p:cNvPr>
          <p:cNvPicPr>
            <a:picLocks noChangeAspect="1"/>
          </p:cNvPicPr>
          <p:nvPr/>
        </p:nvPicPr>
        <p:blipFill>
          <a:blip r:embed="rId6"/>
          <a:srcRect l="34" r="34"/>
          <a:stretch>
            <a:fillRect/>
          </a:stretch>
        </p:blipFill>
        <p:spPr>
          <a:xfrm>
            <a:off x="1573213" y="3878350"/>
            <a:ext cx="2430462" cy="1620837"/>
          </a:xfrm>
          <a:prstGeom prst="rect">
            <a:avLst/>
          </a:prstGeom>
        </p:spPr>
      </p:pic>
      <p:pic>
        <p:nvPicPr>
          <p:cNvPr id="74" name="図プレースホルダー 49">
            <a:extLst>
              <a:ext uri="{FF2B5EF4-FFF2-40B4-BE49-F238E27FC236}">
                <a16:creationId xmlns:a16="http://schemas.microsoft.com/office/drawing/2014/main" id="{237C6215-FA09-EAD6-207E-6D7DA456171A}"/>
              </a:ext>
            </a:extLst>
          </p:cNvPr>
          <p:cNvPicPr>
            <a:picLocks noChangeAspect="1"/>
          </p:cNvPicPr>
          <p:nvPr/>
        </p:nvPicPr>
        <p:blipFill>
          <a:blip r:embed="rId7"/>
          <a:srcRect t="5593" b="5593"/>
          <a:stretch>
            <a:fillRect/>
          </a:stretch>
        </p:blipFill>
        <p:spPr>
          <a:xfrm>
            <a:off x="4183193" y="3878350"/>
            <a:ext cx="2430462" cy="1620837"/>
          </a:xfrm>
          <a:prstGeom prst="rect">
            <a:avLst/>
          </a:prstGeom>
        </p:spPr>
      </p:pic>
      <p:pic>
        <p:nvPicPr>
          <p:cNvPr id="75" name="図プレースホルダー 51">
            <a:extLst>
              <a:ext uri="{FF2B5EF4-FFF2-40B4-BE49-F238E27FC236}">
                <a16:creationId xmlns:a16="http://schemas.microsoft.com/office/drawing/2014/main" id="{F47306AB-92E6-83BB-F4D8-CF359828D005}"/>
              </a:ext>
            </a:extLst>
          </p:cNvPr>
          <p:cNvPicPr>
            <a:picLocks noChangeAspect="1"/>
          </p:cNvPicPr>
          <p:nvPr/>
        </p:nvPicPr>
        <p:blipFill>
          <a:blip r:embed="rId8"/>
          <a:srcRect t="78" b="78"/>
          <a:stretch>
            <a:fillRect/>
          </a:stretch>
        </p:blipFill>
        <p:spPr>
          <a:xfrm>
            <a:off x="6793173" y="3878350"/>
            <a:ext cx="2430462" cy="1620837"/>
          </a:xfrm>
          <a:prstGeom prst="rect">
            <a:avLst/>
          </a:prstGeom>
        </p:spPr>
      </p:pic>
      <p:pic>
        <p:nvPicPr>
          <p:cNvPr id="76" name="図プレースホルダー 19">
            <a:extLst>
              <a:ext uri="{FF2B5EF4-FFF2-40B4-BE49-F238E27FC236}">
                <a16:creationId xmlns:a16="http://schemas.microsoft.com/office/drawing/2014/main" id="{2A3B1F0A-BF02-3AAB-1037-F2705BBED393}"/>
              </a:ext>
            </a:extLst>
          </p:cNvPr>
          <p:cNvPicPr>
            <a:picLocks noChangeAspect="1"/>
          </p:cNvPicPr>
          <p:nvPr/>
        </p:nvPicPr>
        <p:blipFill rotWithShape="1">
          <a:blip r:embed="rId5"/>
          <a:srcRect l="57164" r="18812"/>
          <a:stretch/>
        </p:blipFill>
        <p:spPr>
          <a:xfrm>
            <a:off x="0" y="0"/>
            <a:ext cx="1235413" cy="3429000"/>
          </a:xfrm>
          <a:prstGeom prst="round2SameRect">
            <a:avLst>
              <a:gd name="adj1" fmla="val 0"/>
              <a:gd name="adj2" fmla="val 0"/>
            </a:avLst>
          </a:prstGeom>
        </p:spPr>
      </p:pic>
      <p:grpSp>
        <p:nvGrpSpPr>
          <p:cNvPr id="83" name="グループ化 82">
            <a:extLst>
              <a:ext uri="{FF2B5EF4-FFF2-40B4-BE49-F238E27FC236}">
                <a16:creationId xmlns:a16="http://schemas.microsoft.com/office/drawing/2014/main" id="{8438BCAC-7C7C-AF71-EC77-2AB49010B2D6}"/>
              </a:ext>
            </a:extLst>
          </p:cNvPr>
          <p:cNvGrpSpPr/>
          <p:nvPr/>
        </p:nvGrpSpPr>
        <p:grpSpPr>
          <a:xfrm>
            <a:off x="9403151" y="3878350"/>
            <a:ext cx="2501148" cy="1620837"/>
            <a:chOff x="8483973" y="3914530"/>
            <a:chExt cx="3325504" cy="1620837"/>
          </a:xfrm>
        </p:grpSpPr>
        <p:sp>
          <p:nvSpPr>
            <p:cNvPr id="84" name="正方形/長方形 83">
              <a:extLst>
                <a:ext uri="{FF2B5EF4-FFF2-40B4-BE49-F238E27FC236}">
                  <a16:creationId xmlns:a16="http://schemas.microsoft.com/office/drawing/2014/main" id="{981C03FF-55A5-4F99-0C29-3DD083BE9403}"/>
                </a:ext>
              </a:extLst>
            </p:cNvPr>
            <p:cNvSpPr/>
            <p:nvPr/>
          </p:nvSpPr>
          <p:spPr>
            <a:xfrm>
              <a:off x="8483973" y="3914530"/>
              <a:ext cx="3230906" cy="1620837"/>
            </a:xfrm>
            <a:prstGeom prst="rect">
              <a:avLst/>
            </a:prstGeom>
            <a:solidFill>
              <a:srgbClr val="E8F3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9339EA1D-7AE8-D013-A58B-C0DBD4DEBD2C}"/>
                </a:ext>
              </a:extLst>
            </p:cNvPr>
            <p:cNvSpPr txBox="1"/>
            <p:nvPr/>
          </p:nvSpPr>
          <p:spPr>
            <a:xfrm>
              <a:off x="8597765" y="4169307"/>
              <a:ext cx="3211712" cy="307777"/>
            </a:xfrm>
            <a:prstGeom prst="rect">
              <a:avLst/>
            </a:prstGeom>
            <a:noFill/>
          </p:spPr>
          <p:txBody>
            <a:bodyPr wrap="square">
              <a:spAutoFit/>
            </a:bodyPr>
            <a:lstStyle>
              <a:defPPr>
                <a:defRPr lang="ko-Kore-KR"/>
              </a:defPPr>
              <a:lvl1pPr fontAlgn="base">
                <a:defRPr sz="1400" i="0">
                  <a:solidFill>
                    <a:srgbClr val="063666"/>
                  </a:solidFill>
                  <a:effectLst/>
                  <a:latin typeface="Shippori Mincho ExtraBold" panose="00000900000000000000" pitchFamily="2" charset="-128"/>
                  <a:ea typeface="Shippori Mincho ExtraBold" panose="00000900000000000000" pitchFamily="2" charset="-128"/>
                </a:defRPr>
              </a:lvl1pPr>
            </a:lstStyle>
            <a:p>
              <a:r>
                <a:rPr lang="ja-JP" altLang="en-US" dirty="0"/>
                <a:t>パフォーマーについて</a:t>
              </a:r>
            </a:p>
          </p:txBody>
        </p:sp>
      </p:grpSp>
      <p:sp>
        <p:nvSpPr>
          <p:cNvPr id="86" name="四角形: 角を丸くする 85">
            <a:hlinkClick r:id="rId9"/>
            <a:extLst>
              <a:ext uri="{FF2B5EF4-FFF2-40B4-BE49-F238E27FC236}">
                <a16:creationId xmlns:a16="http://schemas.microsoft.com/office/drawing/2014/main" id="{4AD20389-AC1E-E41B-9938-1A5A2E4B4AA8}"/>
              </a:ext>
            </a:extLst>
          </p:cNvPr>
          <p:cNvSpPr/>
          <p:nvPr/>
        </p:nvSpPr>
        <p:spPr>
          <a:xfrm>
            <a:off x="10589949" y="5100089"/>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87" name="テキスト ボックス 86">
            <a:extLst>
              <a:ext uri="{FF2B5EF4-FFF2-40B4-BE49-F238E27FC236}">
                <a16:creationId xmlns:a16="http://schemas.microsoft.com/office/drawing/2014/main" id="{AC84267C-94E8-3490-280F-69206D75166F}"/>
              </a:ext>
            </a:extLst>
          </p:cNvPr>
          <p:cNvSpPr txBox="1"/>
          <p:nvPr/>
        </p:nvSpPr>
        <p:spPr>
          <a:xfrm>
            <a:off x="9488735" y="4453758"/>
            <a:ext cx="2273161" cy="784830"/>
          </a:xfrm>
          <a:prstGeom prst="rect">
            <a:avLst/>
          </a:prstGeom>
          <a:noFill/>
        </p:spPr>
        <p:txBody>
          <a:bodyPr wrap="square">
            <a:spAutoFit/>
          </a:bodyPr>
          <a:lstStyle/>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en-US"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rPr>
              <a:t>マジシャン</a:t>
            </a:r>
            <a:endParaRPr kumimoji="0" lang="en-US" altLang="ja-JP"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en-US"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rPr>
              <a:t>フラダンサー</a:t>
            </a:r>
            <a:endParaRPr kumimoji="0" lang="en-US" altLang="ja-JP"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lang="ja-JP" altLang="en-US" sz="900" dirty="0">
                <a:solidFill>
                  <a:srgbClr val="222222"/>
                </a:solidFill>
                <a:latin typeface="Noto Sans JP" panose="020B0200000000000000" pitchFamily="50" charset="-128"/>
                <a:ea typeface="Noto Sans JP" panose="020B0200000000000000" pitchFamily="50" charset="-128"/>
              </a:rPr>
              <a:t>サンバダンサー</a:t>
            </a:r>
            <a:endParaRPr lang="en-US" altLang="ja-JP" sz="900" dirty="0">
              <a:solidFill>
                <a:srgbClr val="222222"/>
              </a:solidFill>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lang="ja-JP" altLang="en-US" sz="900" dirty="0">
                <a:latin typeface="Noto Sans JP" panose="020B0200000000000000" pitchFamily="50" charset="-128"/>
                <a:ea typeface="Noto Sans JP" panose="020B0200000000000000" pitchFamily="50" charset="-128"/>
              </a:rPr>
              <a:t>芸人</a:t>
            </a:r>
            <a:endParaRPr lang="en-US" altLang="ja-JP" sz="900" dirty="0">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en-US"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rPr>
              <a:t>司会者　等</a:t>
            </a:r>
            <a:endParaRPr kumimoji="0" lang="en-US" altLang="ja-JP"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385296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7030A0"/>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7030A0"/>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5</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566</Words>
  <Application>Microsoft Office PowerPoint</Application>
  <PresentationFormat>ワイド画面</PresentationFormat>
  <Paragraphs>61</Paragraphs>
  <Slides>5</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vt:i4>
      </vt:variant>
    </vt:vector>
  </HeadingPairs>
  <TitlesOfParts>
    <vt:vector size="14" baseType="lpstr">
      <vt:lpstr>Noto Sans JP</vt:lpstr>
      <vt:lpstr>游ゴシック</vt:lpstr>
      <vt:lpstr>Wingdings</vt:lpstr>
      <vt:lpstr>Shippori Mincho ExtraBold</vt:lpstr>
      <vt:lpstr>Noto Sans JP SemiBold</vt:lpstr>
      <vt:lpstr>Segoe UI</vt:lpstr>
      <vt:lpstr>Arial</vt:lpstr>
      <vt:lpstr>Noto Serif JP</vt:lpstr>
      <vt:lpstr>デザインの設定</vt:lpstr>
      <vt:lpstr>マジックショー</vt:lpstr>
      <vt:lpstr>タネも仕掛けもないその魔法に 虜になる方は多いはず！</vt:lpstr>
      <vt:lpstr>マジックショー</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466</cp:revision>
  <dcterms:created xsi:type="dcterms:W3CDTF">2022-11-21T01:39:43Z</dcterms:created>
  <dcterms:modified xsi:type="dcterms:W3CDTF">2024-07-02T10:38:14Z</dcterms:modified>
  <cp:category>www.slidemembers.com</cp:category>
</cp:coreProperties>
</file>