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6"/>
  </p:notesMasterIdLst>
  <p:sldIdLst>
    <p:sldId id="457" r:id="rId2"/>
    <p:sldId id="405" r:id="rId3"/>
    <p:sldId id="463" r:id="rId4"/>
    <p:sldId id="483" r:id="rId5"/>
  </p:sldIdLst>
  <p:sldSz cx="12192000" cy="6858000"/>
  <p:notesSz cx="6858000" cy="9144000"/>
  <p:embeddedFontLst>
    <p:embeddedFont>
      <p:font typeface="Noto Serif JP" panose="020B0600070205080204" charset="-128"/>
      <p:regular r:id="rId7"/>
      <p:bold r:id="rId8"/>
    </p:embeddedFont>
    <p:embeddedFont>
      <p:font typeface="Shippori Mincho ExtraBold" panose="020B0600070205080204" charset="-128"/>
      <p:bold r:id="rId9"/>
    </p:embeddedFont>
    <p:embeddedFont>
      <p:font typeface="Noto Sans JP" panose="020B0200000000000000" pitchFamily="50" charset="-128"/>
      <p:regular r:id="rId10"/>
      <p:bold r:id="rId11"/>
    </p:embeddedFont>
    <p:embeddedFont>
      <p:font typeface="Noto Sans JP SemiBold" panose="020B0200000000000000" pitchFamily="50" charset="-128"/>
      <p:bold r:id="rId12"/>
    </p:embeddedFont>
    <p:embeddedFont>
      <p:font typeface="Segoe UI" panose="020B0502040204020203" pitchFamily="34" charset="0"/>
      <p:regular r:id="rId13"/>
      <p:bold r:id="rId14"/>
      <p:italic r:id="rId15"/>
      <p:boldItalic r:id="rId16"/>
    </p:embeddedFont>
    <p:embeddedFont>
      <p:font typeface="游ゴシック" panose="020B0400000000000000" pitchFamily="50" charset="-128"/>
      <p:regular r:id="rId17"/>
      <p:bold r:id="rId18"/>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C8B5"/>
    <a:srgbClr val="063666"/>
    <a:srgbClr val="DA1E1D"/>
    <a:srgbClr val="EA1968"/>
    <a:srgbClr val="D19B01"/>
    <a:srgbClr val="3366FF"/>
    <a:srgbClr val="FD655C"/>
    <a:srgbClr val="2678E6"/>
    <a:srgbClr val="666468"/>
    <a:srgbClr val="139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10" d="100"/>
          <a:sy n="110" d="100"/>
        </p:scale>
        <p:origin x="1746" y="114"/>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18" Type="http://schemas.openxmlformats.org/officeDocument/2006/relationships/image" Target="../media/image2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image" Target="../media/image8.jpg"/><Relationship Id="rId16" Type="http://schemas.openxmlformats.org/officeDocument/2006/relationships/image" Target="../media/image22.jpg"/><Relationship Id="rId1" Type="http://schemas.openxmlformats.org/officeDocument/2006/relationships/slideLayout" Target="../slideLayouts/slideLayout16.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biz-cruise.com/download" TargetMode="External"/><Relationship Id="rId7" Type="http://schemas.openxmlformats.org/officeDocument/2006/relationships/image" Target="../media/image27.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8.jpg"/><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04C8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spc="-300" dirty="0">
                <a:solidFill>
                  <a:schemeClr val="bg1"/>
                </a:solidFill>
              </a:rPr>
              <a:t>プロカメラマン</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04C8B5"/>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6853646" y="4569116"/>
            <a:ext cx="4997696" cy="719171"/>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プロのカメラマンがクルーズに乗船し</a:t>
            </a:r>
            <a:endParaRPr lang="en-US" altLang="ja-JP" dirty="0"/>
          </a:p>
          <a:p>
            <a:r>
              <a:rPr lang="ja-JP" altLang="en-US" dirty="0"/>
              <a:t>最高の思い出を写真に収めます。</a:t>
            </a:r>
          </a:p>
        </p:txBody>
      </p:sp>
      <p:pic>
        <p:nvPicPr>
          <p:cNvPr id="30" name="図プレースホルダー 29">
            <a:extLst>
              <a:ext uri="{FF2B5EF4-FFF2-40B4-BE49-F238E27FC236}">
                <a16:creationId xmlns:a16="http://schemas.microsoft.com/office/drawing/2014/main" id="{DF1DA0CD-B879-79D2-89A3-766A6BBC7AD7}"/>
              </a:ext>
            </a:extLst>
          </p:cNvPr>
          <p:cNvPicPr>
            <a:picLocks noGrp="1" noChangeAspect="1"/>
          </p:cNvPicPr>
          <p:nvPr>
            <p:ph type="pic" sz="quarter" idx="11"/>
          </p:nvPr>
        </p:nvPicPr>
        <p:blipFill rotWithShape="1">
          <a:blip r:embed="rId2"/>
          <a:srcRect l="-8904" r="9031"/>
          <a:stretch/>
        </p:blipFill>
        <p:spPr>
          <a:xfrm>
            <a:off x="-2372511" y="5"/>
            <a:ext cx="10197299" cy="6859833"/>
          </a:xfrm>
        </p:spPr>
      </p:pic>
      <p:grpSp>
        <p:nvGrpSpPr>
          <p:cNvPr id="31" name="グループ化 30">
            <a:extLst>
              <a:ext uri="{FF2B5EF4-FFF2-40B4-BE49-F238E27FC236}">
                <a16:creationId xmlns:a16="http://schemas.microsoft.com/office/drawing/2014/main" id="{FCB644E9-5CC3-A301-A1F7-E17819BF4393}"/>
              </a:ext>
            </a:extLst>
          </p:cNvPr>
          <p:cNvGrpSpPr/>
          <p:nvPr/>
        </p:nvGrpSpPr>
        <p:grpSpPr>
          <a:xfrm>
            <a:off x="0" y="-11193"/>
            <a:ext cx="3253080" cy="1638515"/>
            <a:chOff x="3578" y="-18352"/>
            <a:chExt cx="3253080" cy="2241071"/>
          </a:xfrm>
        </p:grpSpPr>
        <p:sp>
          <p:nvSpPr>
            <p:cNvPr id="32"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04C8B5"/>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33" name="テキスト ボックス 32">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Tree>
    <p:extLst>
      <p:ext uri="{BB962C8B-B14F-4D97-AF65-F5344CB8AC3E}">
        <p14:creationId xmlns:p14="http://schemas.microsoft.com/office/powerpoint/2010/main" val="269547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プレースホルダー 26">
            <a:extLst>
              <a:ext uri="{FF2B5EF4-FFF2-40B4-BE49-F238E27FC236}">
                <a16:creationId xmlns:a16="http://schemas.microsoft.com/office/drawing/2014/main" id="{AD2D3804-7FE2-A367-B4DB-AF28B621E81F}"/>
              </a:ext>
            </a:extLst>
          </p:cNvPr>
          <p:cNvPicPr>
            <a:picLocks noGrp="1" noChangeAspect="1"/>
          </p:cNvPicPr>
          <p:nvPr>
            <p:ph type="pic" sz="quarter" idx="10"/>
          </p:nvPr>
        </p:nvPicPr>
        <p:blipFill>
          <a:blip r:embed="rId2"/>
          <a:srcRect l="37900" r="37900"/>
          <a:stretch/>
        </p:blipFill>
        <p:spPr/>
      </p:pic>
      <p:sp>
        <p:nvSpPr>
          <p:cNvPr id="2" name="タイトル 1">
            <a:extLst>
              <a:ext uri="{FF2B5EF4-FFF2-40B4-BE49-F238E27FC236}">
                <a16:creationId xmlns:a16="http://schemas.microsoft.com/office/drawing/2014/main" id="{202B65A5-8F23-B947-4F0D-82AF2D82CE94}"/>
              </a:ext>
            </a:extLst>
          </p:cNvPr>
          <p:cNvSpPr>
            <a:spLocks noGrp="1"/>
          </p:cNvSpPr>
          <p:nvPr>
            <p:ph type="title"/>
          </p:nvPr>
        </p:nvSpPr>
        <p:spPr/>
        <p:txBody>
          <a:bodyPr/>
          <a:lstStyle/>
          <a:p>
            <a:r>
              <a:rPr lang="ja-JP" altLang="en-US" dirty="0"/>
              <a:t>プロカメラマン</a:t>
            </a:r>
          </a:p>
        </p:txBody>
      </p:sp>
      <p:pic>
        <p:nvPicPr>
          <p:cNvPr id="19" name="図プレースホルダー 18">
            <a:extLst>
              <a:ext uri="{FF2B5EF4-FFF2-40B4-BE49-F238E27FC236}">
                <a16:creationId xmlns:a16="http://schemas.microsoft.com/office/drawing/2014/main" id="{1B1995F4-9425-399D-08BB-9087947FB52A}"/>
              </a:ext>
            </a:extLst>
          </p:cNvPr>
          <p:cNvPicPr>
            <a:picLocks noGrp="1" noChangeAspect="1"/>
          </p:cNvPicPr>
          <p:nvPr>
            <p:ph type="pic" sz="quarter" idx="19"/>
          </p:nvPr>
        </p:nvPicPr>
        <p:blipFill>
          <a:blip r:embed="rId3"/>
          <a:srcRect t="12245" b="12245"/>
          <a:stretch/>
        </p:blipFill>
        <p:spPr/>
      </p:pic>
      <p:pic>
        <p:nvPicPr>
          <p:cNvPr id="21" name="図プレースホルダー 20">
            <a:extLst>
              <a:ext uri="{FF2B5EF4-FFF2-40B4-BE49-F238E27FC236}">
                <a16:creationId xmlns:a16="http://schemas.microsoft.com/office/drawing/2014/main" id="{4663A7B9-EE84-31E0-1FEB-719094C2DA20}"/>
              </a:ext>
            </a:extLst>
          </p:cNvPr>
          <p:cNvPicPr>
            <a:picLocks noGrp="1" noChangeAspect="1"/>
          </p:cNvPicPr>
          <p:nvPr>
            <p:ph type="pic" sz="quarter" idx="20"/>
          </p:nvPr>
        </p:nvPicPr>
        <p:blipFill>
          <a:blip r:embed="rId4"/>
          <a:srcRect t="12189" b="12189"/>
          <a:stretch/>
        </p:blipFill>
        <p:spPr/>
      </p:pic>
      <p:pic>
        <p:nvPicPr>
          <p:cNvPr id="23" name="図プレースホルダー 22">
            <a:extLst>
              <a:ext uri="{FF2B5EF4-FFF2-40B4-BE49-F238E27FC236}">
                <a16:creationId xmlns:a16="http://schemas.microsoft.com/office/drawing/2014/main" id="{1536EDCE-4BFD-4062-1DD0-FDF42C01CD55}"/>
              </a:ext>
            </a:extLst>
          </p:cNvPr>
          <p:cNvPicPr>
            <a:picLocks noGrp="1" noChangeAspect="1"/>
          </p:cNvPicPr>
          <p:nvPr>
            <p:ph type="pic" sz="quarter" idx="21"/>
          </p:nvPr>
        </p:nvPicPr>
        <p:blipFill>
          <a:blip r:embed="rId5"/>
          <a:srcRect t="12189" b="12189"/>
          <a:stretch/>
        </p:blipFill>
        <p:spPr/>
      </p:pic>
      <p:pic>
        <p:nvPicPr>
          <p:cNvPr id="25" name="図プレースホルダー 24">
            <a:extLst>
              <a:ext uri="{FF2B5EF4-FFF2-40B4-BE49-F238E27FC236}">
                <a16:creationId xmlns:a16="http://schemas.microsoft.com/office/drawing/2014/main" id="{32B67649-C6A1-DCAB-1E6F-EE89F2C26241}"/>
              </a:ext>
            </a:extLst>
          </p:cNvPr>
          <p:cNvPicPr>
            <a:picLocks noGrp="1" noChangeAspect="1"/>
          </p:cNvPicPr>
          <p:nvPr>
            <p:ph type="pic" sz="quarter" idx="22"/>
          </p:nvPr>
        </p:nvPicPr>
        <p:blipFill>
          <a:blip r:embed="rId6"/>
          <a:srcRect t="12189" b="12189"/>
          <a:stretch/>
        </p:blipFill>
        <p:spPr/>
      </p:pic>
      <p:pic>
        <p:nvPicPr>
          <p:cNvPr id="39" name="図プレースホルダー 38">
            <a:extLst>
              <a:ext uri="{FF2B5EF4-FFF2-40B4-BE49-F238E27FC236}">
                <a16:creationId xmlns:a16="http://schemas.microsoft.com/office/drawing/2014/main" id="{ACB26880-B792-74ED-6A71-644B7C03CACE}"/>
              </a:ext>
            </a:extLst>
          </p:cNvPr>
          <p:cNvPicPr>
            <a:picLocks noGrp="1" noChangeAspect="1"/>
          </p:cNvPicPr>
          <p:nvPr>
            <p:ph type="pic" sz="quarter" idx="23"/>
          </p:nvPr>
        </p:nvPicPr>
        <p:blipFill>
          <a:blip r:embed="rId7"/>
          <a:srcRect l="1219" r="1219"/>
          <a:stretch>
            <a:fillRect/>
          </a:stretch>
        </p:blipFill>
        <p:spPr/>
      </p:pic>
      <p:sp>
        <p:nvSpPr>
          <p:cNvPr id="31" name="図プレースホルダー 30">
            <a:extLst>
              <a:ext uri="{FF2B5EF4-FFF2-40B4-BE49-F238E27FC236}">
                <a16:creationId xmlns:a16="http://schemas.microsoft.com/office/drawing/2014/main" id="{FB6813FD-6B44-1DD2-48A6-8786ADE5C6CC}"/>
              </a:ext>
            </a:extLst>
          </p:cNvPr>
          <p:cNvSpPr>
            <a:spLocks noGrp="1"/>
          </p:cNvSpPr>
          <p:nvPr>
            <p:ph type="pic" sz="quarter" idx="24"/>
          </p:nvPr>
        </p:nvSpPr>
        <p:spPr/>
        <p:txBody>
          <a:bodyPr/>
          <a:lstStyle/>
          <a:p>
            <a:endParaRPr lang="ja-JP" altLang="en-US"/>
          </a:p>
        </p:txBody>
      </p:sp>
      <p:sp>
        <p:nvSpPr>
          <p:cNvPr id="28" name="직사각형 4">
            <a:extLst>
              <a:ext uri="{FF2B5EF4-FFF2-40B4-BE49-F238E27FC236}">
                <a16:creationId xmlns:a16="http://schemas.microsoft.com/office/drawing/2014/main" id="{255767B0-DB65-2C55-7CFB-D699F953B130}"/>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9" name="テキスト ボックス 28">
            <a:extLst>
              <a:ext uri="{FF2B5EF4-FFF2-40B4-BE49-F238E27FC236}">
                <a16:creationId xmlns:a16="http://schemas.microsoft.com/office/drawing/2014/main" id="{94279340-B4C8-1974-90C7-3CFF0073E07E}"/>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lnSpc>
                <a:spcPct val="90000"/>
              </a:lnSpc>
              <a:spcBef>
                <a:spcPct val="0"/>
              </a:spcBef>
              <a:spcAft>
                <a:spcPct val="0"/>
              </a:spcAft>
            </a:pPr>
            <a:r>
              <a:rPr kumimoji="1" lang="en-US" altLang="ja-JP" dirty="0">
                <a:solidFill>
                  <a:schemeClr val="bg1"/>
                </a:solidFill>
                <a:latin typeface="Shippori Mincho ExtraBold" panose="00000900000000000000" pitchFamily="2" charset="-128"/>
                <a:ea typeface="Shippori Mincho ExtraBold" panose="00000900000000000000" pitchFamily="2" charset="-128"/>
                <a:cs typeface="+mj-cs"/>
              </a:rPr>
              <a:t>Photographer</a:t>
            </a:r>
            <a:endParaRPr kumimoji="1" lang="ja-JP" altLang="ja-JP"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32" name="テキスト ボックス 31">
            <a:extLst>
              <a:ext uri="{FF2B5EF4-FFF2-40B4-BE49-F238E27FC236}">
                <a16:creationId xmlns:a16="http://schemas.microsoft.com/office/drawing/2014/main" id="{AD3252E0-4CB0-B556-D83D-9B14A222DFAE}"/>
              </a:ext>
            </a:extLst>
          </p:cNvPr>
          <p:cNvSpPr txBox="1"/>
          <p:nvPr/>
        </p:nvSpPr>
        <p:spPr>
          <a:xfrm>
            <a:off x="1573616" y="2925703"/>
            <a:ext cx="3215871" cy="584775"/>
          </a:xfrm>
          <a:prstGeom prst="rect">
            <a:avLst/>
          </a:prstGeom>
          <a:noFill/>
        </p:spPr>
        <p:txBody>
          <a:bodyPr wrap="square" lIns="36000" rIns="36000" rtlCol="0">
            <a:spAutoFit/>
          </a:bodyPr>
          <a:lstStyle/>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プロのカメラマンがクルーズに乗船し、最高の思い出を写真に収めます。</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せっかくの特別なパーティーは一生の思い出に残る写真におさめましょう！</a:t>
            </a:r>
          </a:p>
        </p:txBody>
      </p:sp>
      <p:sp>
        <p:nvSpPr>
          <p:cNvPr id="33" name="テキスト ボックス 32">
            <a:extLst>
              <a:ext uri="{FF2B5EF4-FFF2-40B4-BE49-F238E27FC236}">
                <a16:creationId xmlns:a16="http://schemas.microsoft.com/office/drawing/2014/main" id="{695E6F0D-978A-6B18-DC3E-B3E4EC18104D}"/>
              </a:ext>
            </a:extLst>
          </p:cNvPr>
          <p:cNvSpPr txBox="1"/>
          <p:nvPr/>
        </p:nvSpPr>
        <p:spPr>
          <a:xfrm>
            <a:off x="5092355" y="2925703"/>
            <a:ext cx="321587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やはりプロのカメラマンは笑顔の切り取り方が違います。皆さまが最高に輝いている瞬間を、美しく写真に残します。</a:t>
            </a:r>
          </a:p>
        </p:txBody>
      </p:sp>
      <p:sp>
        <p:nvSpPr>
          <p:cNvPr id="34" name="テキスト ボックス 33">
            <a:extLst>
              <a:ext uri="{FF2B5EF4-FFF2-40B4-BE49-F238E27FC236}">
                <a16:creationId xmlns:a16="http://schemas.microsoft.com/office/drawing/2014/main" id="{7B3DF7F5-40DE-0C0D-0493-801ED2B97AD0}"/>
              </a:ext>
            </a:extLst>
          </p:cNvPr>
          <p:cNvSpPr txBox="1"/>
          <p:nvPr/>
        </p:nvSpPr>
        <p:spPr>
          <a:xfrm>
            <a:off x="8611093" y="2925703"/>
            <a:ext cx="321587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dirty="0">
                <a:ln>
                  <a:noFill/>
                </a:ln>
                <a:solidFill>
                  <a:srgbClr val="222222"/>
                </a:solidFill>
                <a:effectLst/>
                <a:latin typeface="+mn-ea"/>
              </a:rPr>
              <a:t>素晴らしい写真はクルージングから何年たっても、その写真を見るたびに記憶を鮮やかに呼び覚ましてくれることでしょう。</a:t>
            </a:r>
            <a:endParaRPr kumimoji="0" lang="ja-JP" altLang="ja-JP" sz="800" b="0" i="0" u="none" strike="noStrike" cap="none" normalizeH="0" baseline="0" dirty="0">
              <a:ln>
                <a:noFill/>
              </a:ln>
              <a:solidFill>
                <a:schemeClr val="tx1"/>
              </a:solidFill>
              <a:effectLst/>
              <a:latin typeface="+mn-ea"/>
            </a:endParaRPr>
          </a:p>
        </p:txBody>
      </p:sp>
      <p:sp>
        <p:nvSpPr>
          <p:cNvPr id="35" name="テキスト ボックス 34">
            <a:extLst>
              <a:ext uri="{FF2B5EF4-FFF2-40B4-BE49-F238E27FC236}">
                <a16:creationId xmlns:a16="http://schemas.microsoft.com/office/drawing/2014/main" id="{65D58194-0E52-4D2E-F663-805C2FFC3570}"/>
              </a:ext>
            </a:extLst>
          </p:cNvPr>
          <p:cNvSpPr txBox="1"/>
          <p:nvPr/>
        </p:nvSpPr>
        <p:spPr>
          <a:xfrm>
            <a:off x="1573616" y="5507629"/>
            <a:ext cx="3215871" cy="584775"/>
          </a:xfrm>
          <a:prstGeom prst="rect">
            <a:avLst/>
          </a:prstGeom>
          <a:noFill/>
        </p:spPr>
        <p:txBody>
          <a:bodyPr wrap="square" lIns="36000" rIns="36000"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dirty="0">
                <a:ln>
                  <a:noFill/>
                </a:ln>
                <a:solidFill>
                  <a:srgbClr val="222222"/>
                </a:solidFill>
                <a:effectLst/>
                <a:latin typeface="+mn-ea"/>
              </a:rPr>
              <a:t>参加者の方には心からクルージングを楽しんでいただきたいですよね。</a:t>
            </a:r>
            <a:endParaRPr kumimoji="0" lang="ja-JP" altLang="ja-JP" sz="800" b="0" i="0" u="none" strike="noStrike" cap="none" normalizeH="0" baseline="0" dirty="0">
              <a:ln>
                <a:noFill/>
              </a:ln>
              <a:solidFill>
                <a:schemeClr val="tx1"/>
              </a:solidFill>
              <a:effectLst/>
              <a:latin typeface="+mn-ea"/>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dirty="0">
                <a:ln>
                  <a:noFill/>
                </a:ln>
                <a:solidFill>
                  <a:srgbClr val="222222"/>
                </a:solidFill>
                <a:effectLst/>
                <a:latin typeface="+mn-ea"/>
              </a:rPr>
              <a:t>選任のカメラマンを用意することで、皆さまは写真を気にすることなく、お楽しみいただけます。</a:t>
            </a:r>
            <a:endParaRPr kumimoji="0" lang="ja-JP" altLang="ja-JP" sz="800" b="0" i="0" u="none" strike="noStrike" cap="none" normalizeH="0" baseline="0" dirty="0">
              <a:ln>
                <a:noFill/>
              </a:ln>
              <a:solidFill>
                <a:schemeClr val="tx1"/>
              </a:solidFill>
              <a:effectLst/>
              <a:latin typeface="+mn-ea"/>
            </a:endParaRPr>
          </a:p>
        </p:txBody>
      </p:sp>
      <p:sp>
        <p:nvSpPr>
          <p:cNvPr id="37" name="テキスト ボックス 36">
            <a:extLst>
              <a:ext uri="{FF2B5EF4-FFF2-40B4-BE49-F238E27FC236}">
                <a16:creationId xmlns:a16="http://schemas.microsoft.com/office/drawing/2014/main" id="{43C1DC1D-B42E-60B7-08A0-0658A36B2F3D}"/>
              </a:ext>
            </a:extLst>
          </p:cNvPr>
          <p:cNvSpPr txBox="1"/>
          <p:nvPr/>
        </p:nvSpPr>
        <p:spPr>
          <a:xfrm>
            <a:off x="5092355" y="5507629"/>
            <a:ext cx="3215871" cy="338554"/>
          </a:xfrm>
          <a:prstGeom prst="rect">
            <a:avLst/>
          </a:prstGeom>
          <a:noFill/>
        </p:spPr>
        <p:txBody>
          <a:bodyPr wrap="square" lIns="36000" rIns="36000"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dirty="0">
                <a:ln>
                  <a:noFill/>
                </a:ln>
                <a:solidFill>
                  <a:srgbClr val="222222"/>
                </a:solidFill>
                <a:effectLst/>
                <a:latin typeface="+mn-ea"/>
              </a:rPr>
              <a:t>撮影した写真はデータでお送り致しますので、参加者の方々へお写真をプレゼントすれば喜んでくれること間違いなしです！</a:t>
            </a:r>
            <a:endParaRPr kumimoji="0" lang="ja-JP" altLang="ja-JP" sz="800" b="0" i="0" u="none" strike="noStrike" cap="none" normalizeH="0" baseline="0" dirty="0">
              <a:ln>
                <a:noFill/>
              </a:ln>
              <a:solidFill>
                <a:schemeClr val="tx1"/>
              </a:solidFill>
              <a:effectLst/>
              <a:latin typeface="+mn-ea"/>
            </a:endParaRPr>
          </a:p>
        </p:txBody>
      </p:sp>
    </p:spTree>
    <p:extLst>
      <p:ext uri="{BB962C8B-B14F-4D97-AF65-F5344CB8AC3E}">
        <p14:creationId xmlns:p14="http://schemas.microsoft.com/office/powerpoint/2010/main" val="3439680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04C8B5"/>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3</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04C8B5"/>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04C8B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04C8B5"/>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7421</TotalTime>
  <Words>499</Words>
  <Application>Microsoft Office PowerPoint</Application>
  <PresentationFormat>ワイド画面</PresentationFormat>
  <Paragraphs>44</Paragraphs>
  <Slides>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Noto Serif JP</vt:lpstr>
      <vt:lpstr>游ゴシック</vt:lpstr>
      <vt:lpstr>Shippori Mincho ExtraBold</vt:lpstr>
      <vt:lpstr>Noto Sans JP SemiBold</vt:lpstr>
      <vt:lpstr>Noto Sans JP</vt:lpstr>
      <vt:lpstr>Arial</vt:lpstr>
      <vt:lpstr>Segoe UI</vt:lpstr>
      <vt:lpstr>デザインの設定</vt:lpstr>
      <vt:lpstr>プロカメラマン</vt:lpstr>
      <vt:lpstr>プロカメラマン</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466</cp:revision>
  <dcterms:created xsi:type="dcterms:W3CDTF">2022-11-21T01:39:43Z</dcterms:created>
  <dcterms:modified xsi:type="dcterms:W3CDTF">2024-07-02T10:36:54Z</dcterms:modified>
  <cp:category>www.slidemembers.com</cp:category>
</cp:coreProperties>
</file>