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</p:sldMasterIdLst>
  <p:notesMasterIdLst>
    <p:notesMasterId r:id="rId18"/>
  </p:notesMasterIdLst>
  <p:sldIdLst>
    <p:sldId id="348" r:id="rId2"/>
    <p:sldId id="257" r:id="rId3"/>
    <p:sldId id="258" r:id="rId4"/>
    <p:sldId id="349" r:id="rId5"/>
    <p:sldId id="339" r:id="rId6"/>
    <p:sldId id="34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338" r:id="rId17"/>
  </p:sldIdLst>
  <p:sldSz cx="12192000" cy="6858000"/>
  <p:notesSz cx="6858000" cy="9144000"/>
  <p:embeddedFontLst>
    <p:embeddedFont>
      <p:font typeface="Noto Sans JP" panose="020B0200000000000000" pitchFamily="50" charset="-128"/>
      <p:regular r:id="rId19"/>
      <p:bold r:id="rId20"/>
    </p:embeddedFont>
    <p:embeddedFont>
      <p:font typeface="Segoe UI" panose="020B0502040204020203" pitchFamily="34" charset="0"/>
      <p:regular r:id="rId21"/>
      <p:bold r:id="rId22"/>
      <p:italic r:id="rId23"/>
      <p:boldItalic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4" roundtripDataSignature="AMtx7mg0R0YiDHidbEP/POw1NFxKp9XSZ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56AC"/>
    <a:srgbClr val="F1A317"/>
    <a:srgbClr val="D9E8FB"/>
    <a:srgbClr val="0094DA"/>
    <a:srgbClr val="ED4C05"/>
    <a:srgbClr val="F4B545"/>
    <a:srgbClr val="EDF4FD"/>
    <a:srgbClr val="87B4F1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509" autoAdjust="0"/>
    <p:restoredTop sz="95000" autoAdjust="0"/>
  </p:normalViewPr>
  <p:slideViewPr>
    <p:cSldViewPr snapToGrid="0" showGuides="1">
      <p:cViewPr varScale="1">
        <p:scale>
          <a:sx n="96" d="100"/>
          <a:sy n="96" d="100"/>
        </p:scale>
        <p:origin x="72" y="3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6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64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843046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842552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127084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043277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637884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8">
            <a:extLst>
              <a:ext uri="{FF2B5EF4-FFF2-40B4-BE49-F238E27FC236}">
                <a16:creationId xmlns:a16="http://schemas.microsoft.com/office/drawing/2014/main" id="{25DB8B1B-80D5-B0D8-966B-72590EFA5CD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789471"/>
            <a:ext cx="6852521" cy="5068529"/>
          </a:xfrm>
          <a:custGeom>
            <a:avLst/>
            <a:gdLst>
              <a:gd name="connsiteX0" fmla="*/ 0 w 6852521"/>
              <a:gd name="connsiteY0" fmla="*/ 0 h 5068529"/>
              <a:gd name="connsiteX1" fmla="*/ 5815158 w 6852521"/>
              <a:gd name="connsiteY1" fmla="*/ 0 h 5068529"/>
              <a:gd name="connsiteX2" fmla="*/ 6852521 w 6852521"/>
              <a:gd name="connsiteY2" fmla="*/ 1037363 h 5068529"/>
              <a:gd name="connsiteX3" fmla="*/ 6852521 w 6852521"/>
              <a:gd name="connsiteY3" fmla="*/ 5068529 h 5068529"/>
              <a:gd name="connsiteX4" fmla="*/ 0 w 6852521"/>
              <a:gd name="connsiteY4" fmla="*/ 5068529 h 506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2521" h="5068529">
                <a:moveTo>
                  <a:pt x="0" y="0"/>
                </a:moveTo>
                <a:lnTo>
                  <a:pt x="5815158" y="0"/>
                </a:lnTo>
                <a:cubicBezTo>
                  <a:pt x="6388078" y="0"/>
                  <a:pt x="6852521" y="464443"/>
                  <a:pt x="6852521" y="1037363"/>
                </a:cubicBezTo>
                <a:lnTo>
                  <a:pt x="6852521" y="5068529"/>
                </a:lnTo>
                <a:lnTo>
                  <a:pt x="0" y="50685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799796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とコンテンツ" preserve="1" userDrawn="1">
  <p:cSld name="1_タイトルとコンテンツ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9"/>
          <p:cNvSpPr txBox="1">
            <a:spLocks noGrp="1"/>
          </p:cNvSpPr>
          <p:nvPr>
            <p:ph type="title"/>
          </p:nvPr>
        </p:nvSpPr>
        <p:spPr>
          <a:xfrm>
            <a:off x="284482" y="186527"/>
            <a:ext cx="10515600" cy="40006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 sz="2000" b="1">
                <a:solidFill>
                  <a:srgbClr val="1556AC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pPr lvl="0">
              <a:lnSpc>
                <a:spcPct val="100000"/>
              </a:lnSpc>
              <a:buClr>
                <a:srgbClr val="51A800"/>
              </a:buClr>
            </a:pPr>
            <a:endParaRPr/>
          </a:p>
        </p:txBody>
      </p:sp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2085904A-2D18-7C24-2793-7008D62612EF}"/>
              </a:ext>
            </a:extLst>
          </p:cNvPr>
          <p:cNvCxnSpPr>
            <a:cxnSpLocks/>
          </p:cNvCxnSpPr>
          <p:nvPr userDrawn="1"/>
        </p:nvCxnSpPr>
        <p:spPr>
          <a:xfrm>
            <a:off x="0" y="600362"/>
            <a:ext cx="3356149" cy="0"/>
          </a:xfrm>
          <a:prstGeom prst="line">
            <a:avLst/>
          </a:prstGeom>
          <a:ln w="38100">
            <a:solidFill>
              <a:srgbClr val="F1A3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図 23">
            <a:extLst>
              <a:ext uri="{FF2B5EF4-FFF2-40B4-BE49-F238E27FC236}">
                <a16:creationId xmlns:a16="http://schemas.microsoft.com/office/drawing/2014/main" id="{E34897F5-A5F5-DE63-718D-44A122837C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9620" y="185738"/>
            <a:ext cx="1228151" cy="409384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F463647-F36B-0B0F-2200-1DCB00E4F097}"/>
              </a:ext>
            </a:extLst>
          </p:cNvPr>
          <p:cNvSpPr txBox="1"/>
          <p:nvPr userDrawn="1"/>
        </p:nvSpPr>
        <p:spPr>
          <a:xfrm>
            <a:off x="284482" y="6591872"/>
            <a:ext cx="957402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ja-JP" sz="9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©biz-cruise </a:t>
            </a:r>
            <a:r>
              <a:rPr lang="ja-JP" altLang="en-US" sz="9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｜</a:t>
            </a:r>
            <a:fld id="{9B0BE9B9-25C6-40AF-9DC6-1D218CDE40AA}" type="slidenum">
              <a:rPr lang="ja-JP" altLang="en-US" sz="900" b="0" i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pPr algn="l"/>
              <a:t>‹#›</a:t>
            </a:fld>
            <a:endParaRPr lang="ja-JP" altLang="en-US" sz="9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4297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12">
            <a:extLst>
              <a:ext uri="{FF2B5EF4-FFF2-40B4-BE49-F238E27FC236}">
                <a16:creationId xmlns:a16="http://schemas.microsoft.com/office/drawing/2014/main" id="{2E6CF4B7-0F44-466F-B243-88B4AC80E56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472450" y="646592"/>
            <a:ext cx="8700094" cy="6211408"/>
          </a:xfrm>
          <a:custGeom>
            <a:avLst/>
            <a:gdLst>
              <a:gd name="connsiteX0" fmla="*/ 8700094 w 8700094"/>
              <a:gd name="connsiteY0" fmla="*/ 0 h 5564816"/>
              <a:gd name="connsiteX1" fmla="*/ 8700094 w 8700094"/>
              <a:gd name="connsiteY1" fmla="*/ 5564816 h 5564816"/>
              <a:gd name="connsiteX2" fmla="*/ 485918 w 8700094"/>
              <a:gd name="connsiteY2" fmla="*/ 5564816 h 5564816"/>
              <a:gd name="connsiteX3" fmla="*/ 10916 w 8700094"/>
              <a:gd name="connsiteY3" fmla="*/ 2307962 h 5564816"/>
              <a:gd name="connsiteX4" fmla="*/ 881298 w 8700094"/>
              <a:gd name="connsiteY4" fmla="*/ 1140347 h 5564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00094" h="5564816">
                <a:moveTo>
                  <a:pt x="8700094" y="0"/>
                </a:moveTo>
                <a:lnTo>
                  <a:pt x="8700094" y="5564816"/>
                </a:lnTo>
                <a:lnTo>
                  <a:pt x="485918" y="5564816"/>
                </a:lnTo>
                <a:lnTo>
                  <a:pt x="10916" y="2307962"/>
                </a:lnTo>
                <a:cubicBezTo>
                  <a:pt x="-71163" y="1745185"/>
                  <a:pt x="318520" y="1222426"/>
                  <a:pt x="881298" y="114034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18112236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15">
            <a:extLst>
              <a:ext uri="{FF2B5EF4-FFF2-40B4-BE49-F238E27FC236}">
                <a16:creationId xmlns:a16="http://schemas.microsoft.com/office/drawing/2014/main" id="{F7552156-A98B-3FA8-5E2F-C260B3D134A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" y="1"/>
            <a:ext cx="10194586" cy="6858008"/>
          </a:xfrm>
          <a:custGeom>
            <a:avLst/>
            <a:gdLst>
              <a:gd name="connsiteX0" fmla="*/ 0 w 8306480"/>
              <a:gd name="connsiteY0" fmla="*/ 0 h 5587859"/>
              <a:gd name="connsiteX1" fmla="*/ 8306480 w 8306480"/>
              <a:gd name="connsiteY1" fmla="*/ 1 h 5587859"/>
              <a:gd name="connsiteX2" fmla="*/ 6943440 w 8306480"/>
              <a:gd name="connsiteY2" fmla="*/ 4528251 h 5587859"/>
              <a:gd name="connsiteX3" fmla="*/ 5089513 w 8306480"/>
              <a:gd name="connsiteY3" fmla="*/ 5524310 h 5587859"/>
              <a:gd name="connsiteX4" fmla="*/ 0 w 8306480"/>
              <a:gd name="connsiteY4" fmla="*/ 3992326 h 5587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06480" h="5587859">
                <a:moveTo>
                  <a:pt x="0" y="0"/>
                </a:moveTo>
                <a:lnTo>
                  <a:pt x="8306480" y="1"/>
                </a:lnTo>
                <a:lnTo>
                  <a:pt x="6943440" y="4528251"/>
                </a:lnTo>
                <a:cubicBezTo>
                  <a:pt x="6706546" y="5315254"/>
                  <a:pt x="5876515" y="5761204"/>
                  <a:pt x="5089513" y="5524310"/>
                </a:cubicBezTo>
                <a:lnTo>
                  <a:pt x="0" y="399232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31603594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とコンテンツ" preserve="1" userDrawn="1">
  <p:cSld name="1_タイトルとコンテンツ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9"/>
          <p:cNvSpPr txBox="1">
            <a:spLocks noGrp="1"/>
          </p:cNvSpPr>
          <p:nvPr>
            <p:ph type="title"/>
          </p:nvPr>
        </p:nvSpPr>
        <p:spPr>
          <a:xfrm>
            <a:off x="284482" y="186527"/>
            <a:ext cx="10515600" cy="40006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 sz="2000" b="1">
                <a:solidFill>
                  <a:srgbClr val="1556AC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pPr lvl="0">
              <a:lnSpc>
                <a:spcPct val="100000"/>
              </a:lnSpc>
              <a:buClr>
                <a:srgbClr val="51A800"/>
              </a:buClr>
            </a:pPr>
            <a:endParaRPr/>
          </a:p>
        </p:txBody>
      </p:sp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2085904A-2D18-7C24-2793-7008D62612EF}"/>
              </a:ext>
            </a:extLst>
          </p:cNvPr>
          <p:cNvCxnSpPr>
            <a:cxnSpLocks/>
          </p:cNvCxnSpPr>
          <p:nvPr userDrawn="1"/>
        </p:nvCxnSpPr>
        <p:spPr>
          <a:xfrm>
            <a:off x="0" y="600362"/>
            <a:ext cx="3356149" cy="0"/>
          </a:xfrm>
          <a:prstGeom prst="line">
            <a:avLst/>
          </a:prstGeom>
          <a:ln w="38100">
            <a:solidFill>
              <a:srgbClr val="F1A3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자유형 9">
            <a:extLst>
              <a:ext uri="{FF2B5EF4-FFF2-40B4-BE49-F238E27FC236}">
                <a16:creationId xmlns:a16="http://schemas.microsoft.com/office/drawing/2014/main" id="{A8DB1330-E685-2C3D-7259-3BF022CB22E6}"/>
              </a:ext>
            </a:extLst>
          </p:cNvPr>
          <p:cNvSpPr/>
          <p:nvPr userDrawn="1"/>
        </p:nvSpPr>
        <p:spPr>
          <a:xfrm>
            <a:off x="6096000" y="0"/>
            <a:ext cx="4192011" cy="2887907"/>
          </a:xfrm>
          <a:custGeom>
            <a:avLst/>
            <a:gdLst>
              <a:gd name="connsiteX0" fmla="*/ 0 w 4110885"/>
              <a:gd name="connsiteY0" fmla="*/ 0 h 2832019"/>
              <a:gd name="connsiteX1" fmla="*/ 4110885 w 4110885"/>
              <a:gd name="connsiteY1" fmla="*/ 0 h 2832019"/>
              <a:gd name="connsiteX2" fmla="*/ 3307131 w 4110885"/>
              <a:gd name="connsiteY2" fmla="*/ 2346824 h 2832019"/>
              <a:gd name="connsiteX3" fmla="*/ 2395904 w 4110885"/>
              <a:gd name="connsiteY3" fmla="*/ 2793119 h 2832019"/>
              <a:gd name="connsiteX4" fmla="*/ 0 w 4110885"/>
              <a:gd name="connsiteY4" fmla="*/ 1972556 h 2832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10885" h="2832019">
                <a:moveTo>
                  <a:pt x="0" y="0"/>
                </a:moveTo>
                <a:lnTo>
                  <a:pt x="4110885" y="0"/>
                </a:lnTo>
                <a:lnTo>
                  <a:pt x="3307131" y="2346824"/>
                </a:lnTo>
                <a:cubicBezTo>
                  <a:pt x="3178744" y="2721694"/>
                  <a:pt x="2770774" y="2921507"/>
                  <a:pt x="2395904" y="2793119"/>
                </a:cubicBezTo>
                <a:lnTo>
                  <a:pt x="0" y="1972556"/>
                </a:lnTo>
                <a:close/>
              </a:path>
            </a:pathLst>
          </a:custGeom>
          <a:solidFill>
            <a:srgbClr val="0094DA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ore-KR" altLang="en-US"/>
          </a:p>
        </p:txBody>
      </p:sp>
      <p:sp>
        <p:nvSpPr>
          <p:cNvPr id="8" name="자유형 6">
            <a:extLst>
              <a:ext uri="{FF2B5EF4-FFF2-40B4-BE49-F238E27FC236}">
                <a16:creationId xmlns:a16="http://schemas.microsoft.com/office/drawing/2014/main" id="{2EE63E20-43CF-45F7-7032-58984DEBC856}"/>
              </a:ext>
            </a:extLst>
          </p:cNvPr>
          <p:cNvSpPr/>
          <p:nvPr userDrawn="1"/>
        </p:nvSpPr>
        <p:spPr>
          <a:xfrm>
            <a:off x="6780372" y="4052878"/>
            <a:ext cx="5278068" cy="2805123"/>
          </a:xfrm>
          <a:custGeom>
            <a:avLst/>
            <a:gdLst>
              <a:gd name="connsiteX0" fmla="*/ 2071111 w 6576970"/>
              <a:gd name="connsiteY0" fmla="*/ 44 h 3495447"/>
              <a:gd name="connsiteX1" fmla="*/ 2444215 w 6576970"/>
              <a:gd name="connsiteY1" fmla="*/ 72312 h 3495447"/>
              <a:gd name="connsiteX2" fmla="*/ 5984013 w 6576970"/>
              <a:gd name="connsiteY2" fmla="*/ 1529589 h 3495447"/>
              <a:gd name="connsiteX3" fmla="*/ 6504659 w 6576970"/>
              <a:gd name="connsiteY3" fmla="*/ 2778896 h 3495447"/>
              <a:gd name="connsiteX4" fmla="*/ 6209666 w 6576970"/>
              <a:gd name="connsiteY4" fmla="*/ 3495447 h 3495447"/>
              <a:gd name="connsiteX5" fmla="*/ 0 w 6576970"/>
              <a:gd name="connsiteY5" fmla="*/ 3495447 h 3495447"/>
              <a:gd name="connsiteX6" fmla="*/ 1194908 w 6576970"/>
              <a:gd name="connsiteY6" fmla="*/ 592958 h 3495447"/>
              <a:gd name="connsiteX7" fmla="*/ 2071111 w 6576970"/>
              <a:gd name="connsiteY7" fmla="*/ 44 h 3495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76970" h="3495447">
                <a:moveTo>
                  <a:pt x="2071111" y="44"/>
                </a:moveTo>
                <a:cubicBezTo>
                  <a:pt x="2195424" y="-1150"/>
                  <a:pt x="2322025" y="22009"/>
                  <a:pt x="2444215" y="72312"/>
                </a:cubicBezTo>
                <a:lnTo>
                  <a:pt x="5984013" y="1529589"/>
                </a:lnTo>
                <a:cubicBezTo>
                  <a:pt x="6472772" y="1730803"/>
                  <a:pt x="6705873" y="2290137"/>
                  <a:pt x="6504659" y="2778896"/>
                </a:cubicBezTo>
                <a:lnTo>
                  <a:pt x="6209666" y="3495447"/>
                </a:lnTo>
                <a:lnTo>
                  <a:pt x="0" y="3495447"/>
                </a:lnTo>
                <a:lnTo>
                  <a:pt x="1194908" y="592958"/>
                </a:lnTo>
                <a:cubicBezTo>
                  <a:pt x="1345819" y="226389"/>
                  <a:pt x="1698171" y="3627"/>
                  <a:pt x="2071111" y="44"/>
                </a:cubicBezTo>
                <a:close/>
              </a:path>
            </a:pathLst>
          </a:custGeom>
          <a:solidFill>
            <a:srgbClr val="1556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ore-KR" altLang="en-US"/>
          </a:p>
        </p:txBody>
      </p:sp>
      <p:sp>
        <p:nvSpPr>
          <p:cNvPr id="9" name="모서리가 둥근 직사각형 10">
            <a:extLst>
              <a:ext uri="{FF2B5EF4-FFF2-40B4-BE49-F238E27FC236}">
                <a16:creationId xmlns:a16="http://schemas.microsoft.com/office/drawing/2014/main" id="{74440F5E-F324-991D-F786-84461D8EB75B}"/>
              </a:ext>
            </a:extLst>
          </p:cNvPr>
          <p:cNvSpPr/>
          <p:nvPr userDrawn="1"/>
        </p:nvSpPr>
        <p:spPr>
          <a:xfrm rot="1199617">
            <a:off x="6880899" y="1174806"/>
            <a:ext cx="4429824" cy="442982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491254" sx="102000" sy="102000" algn="ctr" rotWithShape="0">
              <a:schemeClr val="tx1">
                <a:alpha val="19065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11" name="그림 개체 틀 13">
            <a:extLst>
              <a:ext uri="{FF2B5EF4-FFF2-40B4-BE49-F238E27FC236}">
                <a16:creationId xmlns:a16="http://schemas.microsoft.com/office/drawing/2014/main" id="{896172AB-C596-C68C-D59E-63292ED6180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786822" y="1080382"/>
            <a:ext cx="4617979" cy="4618672"/>
          </a:xfrm>
          <a:custGeom>
            <a:avLst/>
            <a:gdLst>
              <a:gd name="connsiteX0" fmla="*/ 1896377 w 5754436"/>
              <a:gd name="connsiteY0" fmla="*/ 378 h 5755299"/>
              <a:gd name="connsiteX1" fmla="*/ 2136545 w 5754436"/>
              <a:gd name="connsiteY1" fmla="*/ 44603 h 5755299"/>
              <a:gd name="connsiteX2" fmla="*/ 5206996 w 5754436"/>
              <a:gd name="connsiteY2" fmla="*/ 1103704 h 5755299"/>
              <a:gd name="connsiteX3" fmla="*/ 5709834 w 5754436"/>
              <a:gd name="connsiteY3" fmla="*/ 2136093 h 5755299"/>
              <a:gd name="connsiteX4" fmla="*/ 4650279 w 5754436"/>
              <a:gd name="connsiteY4" fmla="*/ 5207859 h 5755299"/>
              <a:gd name="connsiteX5" fmla="*/ 3617890 w 5754436"/>
              <a:gd name="connsiteY5" fmla="*/ 5710697 h 5755299"/>
              <a:gd name="connsiteX6" fmla="*/ 547441 w 5754436"/>
              <a:gd name="connsiteY6" fmla="*/ 4651595 h 5755299"/>
              <a:gd name="connsiteX7" fmla="*/ 44603 w 5754436"/>
              <a:gd name="connsiteY7" fmla="*/ 3619207 h 5755299"/>
              <a:gd name="connsiteX8" fmla="*/ 1104157 w 5754436"/>
              <a:gd name="connsiteY8" fmla="*/ 547441 h 5755299"/>
              <a:gd name="connsiteX9" fmla="*/ 1896377 w 5754436"/>
              <a:gd name="connsiteY9" fmla="*/ 378 h 5755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754436" h="5755299">
                <a:moveTo>
                  <a:pt x="1896377" y="378"/>
                </a:moveTo>
                <a:cubicBezTo>
                  <a:pt x="1976223" y="2823"/>
                  <a:pt x="2057057" y="17185"/>
                  <a:pt x="2136545" y="44603"/>
                </a:cubicBezTo>
                <a:lnTo>
                  <a:pt x="5206996" y="1103704"/>
                </a:lnTo>
                <a:cubicBezTo>
                  <a:pt x="5630937" y="1249935"/>
                  <a:pt x="5856065" y="1712152"/>
                  <a:pt x="5709834" y="2136093"/>
                </a:cubicBezTo>
                <a:cubicBezTo>
                  <a:pt x="5356649" y="3160014"/>
                  <a:pt x="5003463" y="4183937"/>
                  <a:pt x="4650279" y="5207859"/>
                </a:cubicBezTo>
                <a:cubicBezTo>
                  <a:pt x="4504047" y="5631799"/>
                  <a:pt x="4041831" y="5856928"/>
                  <a:pt x="3617890" y="5710697"/>
                </a:cubicBezTo>
                <a:lnTo>
                  <a:pt x="547441" y="4651595"/>
                </a:lnTo>
                <a:cubicBezTo>
                  <a:pt x="123500" y="4505364"/>
                  <a:pt x="-101628" y="4043148"/>
                  <a:pt x="44603" y="3619207"/>
                </a:cubicBezTo>
                <a:lnTo>
                  <a:pt x="1104157" y="547441"/>
                </a:lnTo>
                <a:cubicBezTo>
                  <a:pt x="1222970" y="202990"/>
                  <a:pt x="1550382" y="-10215"/>
                  <a:pt x="1896377" y="378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kumimoji="1" lang="ko-Kore-KR" altLang="en-US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7F8FA3CC-0DB5-4365-5EDA-1100459A4E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9620" y="185738"/>
            <a:ext cx="1228151" cy="409384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3DFAFB6-8A5A-757F-B0E4-AE5F304898EC}"/>
              </a:ext>
            </a:extLst>
          </p:cNvPr>
          <p:cNvSpPr txBox="1"/>
          <p:nvPr userDrawn="1"/>
        </p:nvSpPr>
        <p:spPr>
          <a:xfrm>
            <a:off x="284482" y="6591872"/>
            <a:ext cx="957402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ja-JP" sz="9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©biz-cruise </a:t>
            </a:r>
            <a:r>
              <a:rPr lang="ja-JP" altLang="en-US" sz="9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｜</a:t>
            </a:r>
            <a:fld id="{9B0BE9B9-25C6-40AF-9DC6-1D218CDE40AA}" type="slidenum">
              <a:rPr lang="ja-JP" altLang="en-US" sz="900" b="0" i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pPr algn="l"/>
              <a:t>‹#›</a:t>
            </a:fld>
            <a:endParaRPr lang="ja-JP" altLang="en-US" sz="9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4426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とコンテンツ" preserve="1" userDrawn="1">
  <p:cSld name="1_タイトルとコンテンツ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9"/>
          <p:cNvSpPr txBox="1">
            <a:spLocks noGrp="1"/>
          </p:cNvSpPr>
          <p:nvPr>
            <p:ph type="title"/>
          </p:nvPr>
        </p:nvSpPr>
        <p:spPr>
          <a:xfrm>
            <a:off x="284482" y="186527"/>
            <a:ext cx="10515600" cy="40006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 sz="2000" b="1">
                <a:solidFill>
                  <a:srgbClr val="1556AC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pPr lvl="0">
              <a:lnSpc>
                <a:spcPct val="100000"/>
              </a:lnSpc>
              <a:buClr>
                <a:srgbClr val="51A800"/>
              </a:buClr>
            </a:pPr>
            <a:endParaRPr/>
          </a:p>
        </p:txBody>
      </p:sp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2085904A-2D18-7C24-2793-7008D62612EF}"/>
              </a:ext>
            </a:extLst>
          </p:cNvPr>
          <p:cNvCxnSpPr>
            <a:cxnSpLocks/>
          </p:cNvCxnSpPr>
          <p:nvPr userDrawn="1"/>
        </p:nvCxnSpPr>
        <p:spPr>
          <a:xfrm>
            <a:off x="0" y="600362"/>
            <a:ext cx="3356149" cy="0"/>
          </a:xfrm>
          <a:prstGeom prst="line">
            <a:avLst/>
          </a:prstGeom>
          <a:ln w="38100">
            <a:solidFill>
              <a:srgbClr val="F1A3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자유형 9">
            <a:extLst>
              <a:ext uri="{FF2B5EF4-FFF2-40B4-BE49-F238E27FC236}">
                <a16:creationId xmlns:a16="http://schemas.microsoft.com/office/drawing/2014/main" id="{A8DB1330-E685-2C3D-7259-3BF022CB22E6}"/>
              </a:ext>
            </a:extLst>
          </p:cNvPr>
          <p:cNvSpPr/>
          <p:nvPr userDrawn="1"/>
        </p:nvSpPr>
        <p:spPr>
          <a:xfrm>
            <a:off x="6096000" y="0"/>
            <a:ext cx="4192011" cy="2887907"/>
          </a:xfrm>
          <a:custGeom>
            <a:avLst/>
            <a:gdLst>
              <a:gd name="connsiteX0" fmla="*/ 0 w 4110885"/>
              <a:gd name="connsiteY0" fmla="*/ 0 h 2832019"/>
              <a:gd name="connsiteX1" fmla="*/ 4110885 w 4110885"/>
              <a:gd name="connsiteY1" fmla="*/ 0 h 2832019"/>
              <a:gd name="connsiteX2" fmla="*/ 3307131 w 4110885"/>
              <a:gd name="connsiteY2" fmla="*/ 2346824 h 2832019"/>
              <a:gd name="connsiteX3" fmla="*/ 2395904 w 4110885"/>
              <a:gd name="connsiteY3" fmla="*/ 2793119 h 2832019"/>
              <a:gd name="connsiteX4" fmla="*/ 0 w 4110885"/>
              <a:gd name="connsiteY4" fmla="*/ 1972556 h 2832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10885" h="2832019">
                <a:moveTo>
                  <a:pt x="0" y="0"/>
                </a:moveTo>
                <a:lnTo>
                  <a:pt x="4110885" y="0"/>
                </a:lnTo>
                <a:lnTo>
                  <a:pt x="3307131" y="2346824"/>
                </a:lnTo>
                <a:cubicBezTo>
                  <a:pt x="3178744" y="2721694"/>
                  <a:pt x="2770774" y="2921507"/>
                  <a:pt x="2395904" y="2793119"/>
                </a:cubicBezTo>
                <a:lnTo>
                  <a:pt x="0" y="1972556"/>
                </a:lnTo>
                <a:close/>
              </a:path>
            </a:pathLst>
          </a:custGeom>
          <a:solidFill>
            <a:srgbClr val="0094DA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ore-KR" altLang="en-US"/>
          </a:p>
        </p:txBody>
      </p:sp>
      <p:sp>
        <p:nvSpPr>
          <p:cNvPr id="8" name="자유형 6">
            <a:extLst>
              <a:ext uri="{FF2B5EF4-FFF2-40B4-BE49-F238E27FC236}">
                <a16:creationId xmlns:a16="http://schemas.microsoft.com/office/drawing/2014/main" id="{2EE63E20-43CF-45F7-7032-58984DEBC856}"/>
              </a:ext>
            </a:extLst>
          </p:cNvPr>
          <p:cNvSpPr/>
          <p:nvPr userDrawn="1"/>
        </p:nvSpPr>
        <p:spPr>
          <a:xfrm>
            <a:off x="6780372" y="4052878"/>
            <a:ext cx="5278068" cy="2805123"/>
          </a:xfrm>
          <a:custGeom>
            <a:avLst/>
            <a:gdLst>
              <a:gd name="connsiteX0" fmla="*/ 2071111 w 6576970"/>
              <a:gd name="connsiteY0" fmla="*/ 44 h 3495447"/>
              <a:gd name="connsiteX1" fmla="*/ 2444215 w 6576970"/>
              <a:gd name="connsiteY1" fmla="*/ 72312 h 3495447"/>
              <a:gd name="connsiteX2" fmla="*/ 5984013 w 6576970"/>
              <a:gd name="connsiteY2" fmla="*/ 1529589 h 3495447"/>
              <a:gd name="connsiteX3" fmla="*/ 6504659 w 6576970"/>
              <a:gd name="connsiteY3" fmla="*/ 2778896 h 3495447"/>
              <a:gd name="connsiteX4" fmla="*/ 6209666 w 6576970"/>
              <a:gd name="connsiteY4" fmla="*/ 3495447 h 3495447"/>
              <a:gd name="connsiteX5" fmla="*/ 0 w 6576970"/>
              <a:gd name="connsiteY5" fmla="*/ 3495447 h 3495447"/>
              <a:gd name="connsiteX6" fmla="*/ 1194908 w 6576970"/>
              <a:gd name="connsiteY6" fmla="*/ 592958 h 3495447"/>
              <a:gd name="connsiteX7" fmla="*/ 2071111 w 6576970"/>
              <a:gd name="connsiteY7" fmla="*/ 44 h 3495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76970" h="3495447">
                <a:moveTo>
                  <a:pt x="2071111" y="44"/>
                </a:moveTo>
                <a:cubicBezTo>
                  <a:pt x="2195424" y="-1150"/>
                  <a:pt x="2322025" y="22009"/>
                  <a:pt x="2444215" y="72312"/>
                </a:cubicBezTo>
                <a:lnTo>
                  <a:pt x="5984013" y="1529589"/>
                </a:lnTo>
                <a:cubicBezTo>
                  <a:pt x="6472772" y="1730803"/>
                  <a:pt x="6705873" y="2290137"/>
                  <a:pt x="6504659" y="2778896"/>
                </a:cubicBezTo>
                <a:lnTo>
                  <a:pt x="6209666" y="3495447"/>
                </a:lnTo>
                <a:lnTo>
                  <a:pt x="0" y="3495447"/>
                </a:lnTo>
                <a:lnTo>
                  <a:pt x="1194908" y="592958"/>
                </a:lnTo>
                <a:cubicBezTo>
                  <a:pt x="1345819" y="226389"/>
                  <a:pt x="1698171" y="3627"/>
                  <a:pt x="2071111" y="44"/>
                </a:cubicBezTo>
                <a:close/>
              </a:path>
            </a:pathLst>
          </a:custGeom>
          <a:solidFill>
            <a:srgbClr val="F4B5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ore-KR" altLang="en-US"/>
          </a:p>
        </p:txBody>
      </p:sp>
      <p:sp>
        <p:nvSpPr>
          <p:cNvPr id="9" name="모서리가 둥근 직사각형 10">
            <a:extLst>
              <a:ext uri="{FF2B5EF4-FFF2-40B4-BE49-F238E27FC236}">
                <a16:creationId xmlns:a16="http://schemas.microsoft.com/office/drawing/2014/main" id="{74440F5E-F324-991D-F786-84461D8EB75B}"/>
              </a:ext>
            </a:extLst>
          </p:cNvPr>
          <p:cNvSpPr/>
          <p:nvPr userDrawn="1"/>
        </p:nvSpPr>
        <p:spPr>
          <a:xfrm rot="1199617">
            <a:off x="6880899" y="1174806"/>
            <a:ext cx="4429824" cy="442982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491254" sx="102000" sy="102000" algn="ctr" rotWithShape="0">
              <a:schemeClr val="tx1">
                <a:alpha val="19065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11" name="그림 개체 틀 13">
            <a:extLst>
              <a:ext uri="{FF2B5EF4-FFF2-40B4-BE49-F238E27FC236}">
                <a16:creationId xmlns:a16="http://schemas.microsoft.com/office/drawing/2014/main" id="{896172AB-C596-C68C-D59E-63292ED6180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786822" y="1080382"/>
            <a:ext cx="4617979" cy="4618672"/>
          </a:xfrm>
          <a:custGeom>
            <a:avLst/>
            <a:gdLst>
              <a:gd name="connsiteX0" fmla="*/ 1896377 w 5754436"/>
              <a:gd name="connsiteY0" fmla="*/ 378 h 5755299"/>
              <a:gd name="connsiteX1" fmla="*/ 2136545 w 5754436"/>
              <a:gd name="connsiteY1" fmla="*/ 44603 h 5755299"/>
              <a:gd name="connsiteX2" fmla="*/ 5206996 w 5754436"/>
              <a:gd name="connsiteY2" fmla="*/ 1103704 h 5755299"/>
              <a:gd name="connsiteX3" fmla="*/ 5709834 w 5754436"/>
              <a:gd name="connsiteY3" fmla="*/ 2136093 h 5755299"/>
              <a:gd name="connsiteX4" fmla="*/ 4650279 w 5754436"/>
              <a:gd name="connsiteY4" fmla="*/ 5207859 h 5755299"/>
              <a:gd name="connsiteX5" fmla="*/ 3617890 w 5754436"/>
              <a:gd name="connsiteY5" fmla="*/ 5710697 h 5755299"/>
              <a:gd name="connsiteX6" fmla="*/ 547441 w 5754436"/>
              <a:gd name="connsiteY6" fmla="*/ 4651595 h 5755299"/>
              <a:gd name="connsiteX7" fmla="*/ 44603 w 5754436"/>
              <a:gd name="connsiteY7" fmla="*/ 3619207 h 5755299"/>
              <a:gd name="connsiteX8" fmla="*/ 1104157 w 5754436"/>
              <a:gd name="connsiteY8" fmla="*/ 547441 h 5755299"/>
              <a:gd name="connsiteX9" fmla="*/ 1896377 w 5754436"/>
              <a:gd name="connsiteY9" fmla="*/ 378 h 5755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754436" h="5755299">
                <a:moveTo>
                  <a:pt x="1896377" y="378"/>
                </a:moveTo>
                <a:cubicBezTo>
                  <a:pt x="1976223" y="2823"/>
                  <a:pt x="2057057" y="17185"/>
                  <a:pt x="2136545" y="44603"/>
                </a:cubicBezTo>
                <a:lnTo>
                  <a:pt x="5206996" y="1103704"/>
                </a:lnTo>
                <a:cubicBezTo>
                  <a:pt x="5630937" y="1249935"/>
                  <a:pt x="5856065" y="1712152"/>
                  <a:pt x="5709834" y="2136093"/>
                </a:cubicBezTo>
                <a:cubicBezTo>
                  <a:pt x="5356649" y="3160014"/>
                  <a:pt x="5003463" y="4183937"/>
                  <a:pt x="4650279" y="5207859"/>
                </a:cubicBezTo>
                <a:cubicBezTo>
                  <a:pt x="4504047" y="5631799"/>
                  <a:pt x="4041831" y="5856928"/>
                  <a:pt x="3617890" y="5710697"/>
                </a:cubicBezTo>
                <a:lnTo>
                  <a:pt x="547441" y="4651595"/>
                </a:lnTo>
                <a:cubicBezTo>
                  <a:pt x="123500" y="4505364"/>
                  <a:pt x="-101628" y="4043148"/>
                  <a:pt x="44603" y="3619207"/>
                </a:cubicBezTo>
                <a:lnTo>
                  <a:pt x="1104157" y="547441"/>
                </a:lnTo>
                <a:cubicBezTo>
                  <a:pt x="1222970" y="202990"/>
                  <a:pt x="1550382" y="-10215"/>
                  <a:pt x="1896377" y="378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kumimoji="1" lang="ko-Kore-KR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F5732C5-1121-1016-94F2-F608152542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9620" y="185738"/>
            <a:ext cx="1228151" cy="409384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89B8516-8D45-CE14-1039-494431E6BCC2}"/>
              </a:ext>
            </a:extLst>
          </p:cNvPr>
          <p:cNvSpPr txBox="1"/>
          <p:nvPr userDrawn="1"/>
        </p:nvSpPr>
        <p:spPr>
          <a:xfrm>
            <a:off x="284482" y="6591872"/>
            <a:ext cx="957402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ja-JP" sz="9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©biz-cruise </a:t>
            </a:r>
            <a:r>
              <a:rPr lang="ja-JP" altLang="en-US" sz="9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｜</a:t>
            </a:r>
            <a:fld id="{9B0BE9B9-25C6-40AF-9DC6-1D218CDE40AA}" type="slidenum">
              <a:rPr lang="ja-JP" altLang="en-US" sz="900" b="0" i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pPr algn="l"/>
              <a:t>‹#›</a:t>
            </a:fld>
            <a:endParaRPr lang="ja-JP" altLang="en-US" sz="9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8524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とコンテンツ" preserve="1" userDrawn="1">
  <p:cSld name="1_タイトルとコンテンツ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자유형 9">
            <a:extLst>
              <a:ext uri="{FF2B5EF4-FFF2-40B4-BE49-F238E27FC236}">
                <a16:creationId xmlns:a16="http://schemas.microsoft.com/office/drawing/2014/main" id="{A8DB1330-E685-2C3D-7259-3BF022CB22E6}"/>
              </a:ext>
            </a:extLst>
          </p:cNvPr>
          <p:cNvSpPr/>
          <p:nvPr userDrawn="1"/>
        </p:nvSpPr>
        <p:spPr>
          <a:xfrm>
            <a:off x="6096000" y="0"/>
            <a:ext cx="4192011" cy="2887907"/>
          </a:xfrm>
          <a:custGeom>
            <a:avLst/>
            <a:gdLst>
              <a:gd name="connsiteX0" fmla="*/ 0 w 4110885"/>
              <a:gd name="connsiteY0" fmla="*/ 0 h 2832019"/>
              <a:gd name="connsiteX1" fmla="*/ 4110885 w 4110885"/>
              <a:gd name="connsiteY1" fmla="*/ 0 h 2832019"/>
              <a:gd name="connsiteX2" fmla="*/ 3307131 w 4110885"/>
              <a:gd name="connsiteY2" fmla="*/ 2346824 h 2832019"/>
              <a:gd name="connsiteX3" fmla="*/ 2395904 w 4110885"/>
              <a:gd name="connsiteY3" fmla="*/ 2793119 h 2832019"/>
              <a:gd name="connsiteX4" fmla="*/ 0 w 4110885"/>
              <a:gd name="connsiteY4" fmla="*/ 1972556 h 2832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10885" h="2832019">
                <a:moveTo>
                  <a:pt x="0" y="0"/>
                </a:moveTo>
                <a:lnTo>
                  <a:pt x="4110885" y="0"/>
                </a:lnTo>
                <a:lnTo>
                  <a:pt x="3307131" y="2346824"/>
                </a:lnTo>
                <a:cubicBezTo>
                  <a:pt x="3178744" y="2721694"/>
                  <a:pt x="2770774" y="2921507"/>
                  <a:pt x="2395904" y="2793119"/>
                </a:cubicBezTo>
                <a:lnTo>
                  <a:pt x="0" y="1972556"/>
                </a:lnTo>
                <a:close/>
              </a:path>
            </a:pathLst>
          </a:custGeom>
          <a:solidFill>
            <a:srgbClr val="0094DA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ore-KR" altLang="en-US"/>
          </a:p>
        </p:txBody>
      </p:sp>
      <p:sp>
        <p:nvSpPr>
          <p:cNvPr id="8" name="자유형 6">
            <a:extLst>
              <a:ext uri="{FF2B5EF4-FFF2-40B4-BE49-F238E27FC236}">
                <a16:creationId xmlns:a16="http://schemas.microsoft.com/office/drawing/2014/main" id="{2EE63E20-43CF-45F7-7032-58984DEBC856}"/>
              </a:ext>
            </a:extLst>
          </p:cNvPr>
          <p:cNvSpPr/>
          <p:nvPr userDrawn="1"/>
        </p:nvSpPr>
        <p:spPr>
          <a:xfrm>
            <a:off x="6780372" y="4052878"/>
            <a:ext cx="5278068" cy="2805123"/>
          </a:xfrm>
          <a:custGeom>
            <a:avLst/>
            <a:gdLst>
              <a:gd name="connsiteX0" fmla="*/ 2071111 w 6576970"/>
              <a:gd name="connsiteY0" fmla="*/ 44 h 3495447"/>
              <a:gd name="connsiteX1" fmla="*/ 2444215 w 6576970"/>
              <a:gd name="connsiteY1" fmla="*/ 72312 h 3495447"/>
              <a:gd name="connsiteX2" fmla="*/ 5984013 w 6576970"/>
              <a:gd name="connsiteY2" fmla="*/ 1529589 h 3495447"/>
              <a:gd name="connsiteX3" fmla="*/ 6504659 w 6576970"/>
              <a:gd name="connsiteY3" fmla="*/ 2778896 h 3495447"/>
              <a:gd name="connsiteX4" fmla="*/ 6209666 w 6576970"/>
              <a:gd name="connsiteY4" fmla="*/ 3495447 h 3495447"/>
              <a:gd name="connsiteX5" fmla="*/ 0 w 6576970"/>
              <a:gd name="connsiteY5" fmla="*/ 3495447 h 3495447"/>
              <a:gd name="connsiteX6" fmla="*/ 1194908 w 6576970"/>
              <a:gd name="connsiteY6" fmla="*/ 592958 h 3495447"/>
              <a:gd name="connsiteX7" fmla="*/ 2071111 w 6576970"/>
              <a:gd name="connsiteY7" fmla="*/ 44 h 3495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76970" h="3495447">
                <a:moveTo>
                  <a:pt x="2071111" y="44"/>
                </a:moveTo>
                <a:cubicBezTo>
                  <a:pt x="2195424" y="-1150"/>
                  <a:pt x="2322025" y="22009"/>
                  <a:pt x="2444215" y="72312"/>
                </a:cubicBezTo>
                <a:lnTo>
                  <a:pt x="5984013" y="1529589"/>
                </a:lnTo>
                <a:cubicBezTo>
                  <a:pt x="6472772" y="1730803"/>
                  <a:pt x="6705873" y="2290137"/>
                  <a:pt x="6504659" y="2778896"/>
                </a:cubicBezTo>
                <a:lnTo>
                  <a:pt x="6209666" y="3495447"/>
                </a:lnTo>
                <a:lnTo>
                  <a:pt x="0" y="3495447"/>
                </a:lnTo>
                <a:lnTo>
                  <a:pt x="1194908" y="592958"/>
                </a:lnTo>
                <a:cubicBezTo>
                  <a:pt x="1345819" y="226389"/>
                  <a:pt x="1698171" y="3627"/>
                  <a:pt x="2071111" y="44"/>
                </a:cubicBezTo>
                <a:close/>
              </a:path>
            </a:pathLst>
          </a:custGeom>
          <a:solidFill>
            <a:srgbClr val="F4B5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ore-KR" altLang="en-US"/>
          </a:p>
        </p:txBody>
      </p:sp>
      <p:sp>
        <p:nvSpPr>
          <p:cNvPr id="4" name="모서리가 둥근 직사각형 10">
            <a:extLst>
              <a:ext uri="{FF2B5EF4-FFF2-40B4-BE49-F238E27FC236}">
                <a16:creationId xmlns:a16="http://schemas.microsoft.com/office/drawing/2014/main" id="{6F86E742-4CE5-DE23-409B-3D9FE63ADAFD}"/>
              </a:ext>
            </a:extLst>
          </p:cNvPr>
          <p:cNvSpPr/>
          <p:nvPr userDrawn="1"/>
        </p:nvSpPr>
        <p:spPr>
          <a:xfrm rot="1199617">
            <a:off x="5856782" y="2098319"/>
            <a:ext cx="2990563" cy="299056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491254" sx="102000" sy="102000" algn="ctr" rotWithShape="0">
              <a:schemeClr val="tx1">
                <a:alpha val="19065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5" name="그림 개체 틀 13">
            <a:extLst>
              <a:ext uri="{FF2B5EF4-FFF2-40B4-BE49-F238E27FC236}">
                <a16:creationId xmlns:a16="http://schemas.microsoft.com/office/drawing/2014/main" id="{D0506CDC-8B63-C79A-DBC6-978E38D316B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93270" y="2034573"/>
            <a:ext cx="3117586" cy="3118054"/>
          </a:xfrm>
          <a:custGeom>
            <a:avLst/>
            <a:gdLst>
              <a:gd name="connsiteX0" fmla="*/ 1896377 w 5754436"/>
              <a:gd name="connsiteY0" fmla="*/ 378 h 5755299"/>
              <a:gd name="connsiteX1" fmla="*/ 2136545 w 5754436"/>
              <a:gd name="connsiteY1" fmla="*/ 44603 h 5755299"/>
              <a:gd name="connsiteX2" fmla="*/ 5206996 w 5754436"/>
              <a:gd name="connsiteY2" fmla="*/ 1103704 h 5755299"/>
              <a:gd name="connsiteX3" fmla="*/ 5709834 w 5754436"/>
              <a:gd name="connsiteY3" fmla="*/ 2136093 h 5755299"/>
              <a:gd name="connsiteX4" fmla="*/ 4650279 w 5754436"/>
              <a:gd name="connsiteY4" fmla="*/ 5207859 h 5755299"/>
              <a:gd name="connsiteX5" fmla="*/ 3617890 w 5754436"/>
              <a:gd name="connsiteY5" fmla="*/ 5710697 h 5755299"/>
              <a:gd name="connsiteX6" fmla="*/ 547441 w 5754436"/>
              <a:gd name="connsiteY6" fmla="*/ 4651595 h 5755299"/>
              <a:gd name="connsiteX7" fmla="*/ 44603 w 5754436"/>
              <a:gd name="connsiteY7" fmla="*/ 3619207 h 5755299"/>
              <a:gd name="connsiteX8" fmla="*/ 1104157 w 5754436"/>
              <a:gd name="connsiteY8" fmla="*/ 547441 h 5755299"/>
              <a:gd name="connsiteX9" fmla="*/ 1896377 w 5754436"/>
              <a:gd name="connsiteY9" fmla="*/ 378 h 5755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754436" h="5755299">
                <a:moveTo>
                  <a:pt x="1896377" y="378"/>
                </a:moveTo>
                <a:cubicBezTo>
                  <a:pt x="1976223" y="2823"/>
                  <a:pt x="2057057" y="17185"/>
                  <a:pt x="2136545" y="44603"/>
                </a:cubicBezTo>
                <a:lnTo>
                  <a:pt x="5206996" y="1103704"/>
                </a:lnTo>
                <a:cubicBezTo>
                  <a:pt x="5630937" y="1249935"/>
                  <a:pt x="5856065" y="1712152"/>
                  <a:pt x="5709834" y="2136093"/>
                </a:cubicBezTo>
                <a:cubicBezTo>
                  <a:pt x="5356649" y="3160014"/>
                  <a:pt x="5003463" y="4183937"/>
                  <a:pt x="4650279" y="5207859"/>
                </a:cubicBezTo>
                <a:cubicBezTo>
                  <a:pt x="4504047" y="5631799"/>
                  <a:pt x="4041831" y="5856928"/>
                  <a:pt x="3617890" y="5710697"/>
                </a:cubicBezTo>
                <a:lnTo>
                  <a:pt x="547441" y="4651595"/>
                </a:lnTo>
                <a:cubicBezTo>
                  <a:pt x="123500" y="4505364"/>
                  <a:pt x="-101628" y="4043148"/>
                  <a:pt x="44603" y="3619207"/>
                </a:cubicBezTo>
                <a:lnTo>
                  <a:pt x="1104157" y="547441"/>
                </a:lnTo>
                <a:cubicBezTo>
                  <a:pt x="1222970" y="202990"/>
                  <a:pt x="1550382" y="-10215"/>
                  <a:pt x="1896377" y="378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kumimoji="1" lang="ko-Kore-KR" altLang="en-US"/>
          </a:p>
        </p:txBody>
      </p:sp>
      <p:sp>
        <p:nvSpPr>
          <p:cNvPr id="18" name="Google Shape;18;p19"/>
          <p:cNvSpPr txBox="1">
            <a:spLocks noGrp="1"/>
          </p:cNvSpPr>
          <p:nvPr>
            <p:ph type="title"/>
          </p:nvPr>
        </p:nvSpPr>
        <p:spPr>
          <a:xfrm>
            <a:off x="284482" y="186527"/>
            <a:ext cx="10515600" cy="40006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 sz="2000" b="1">
                <a:solidFill>
                  <a:srgbClr val="1556AC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pPr lvl="0">
              <a:lnSpc>
                <a:spcPct val="100000"/>
              </a:lnSpc>
              <a:buClr>
                <a:srgbClr val="51A800"/>
              </a:buClr>
            </a:pPr>
            <a:endParaRPr/>
          </a:p>
        </p:txBody>
      </p:sp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2085904A-2D18-7C24-2793-7008D62612EF}"/>
              </a:ext>
            </a:extLst>
          </p:cNvPr>
          <p:cNvCxnSpPr>
            <a:cxnSpLocks/>
          </p:cNvCxnSpPr>
          <p:nvPr userDrawn="1"/>
        </p:nvCxnSpPr>
        <p:spPr>
          <a:xfrm>
            <a:off x="0" y="600362"/>
            <a:ext cx="3356149" cy="0"/>
          </a:xfrm>
          <a:prstGeom prst="line">
            <a:avLst/>
          </a:prstGeom>
          <a:ln w="38100">
            <a:solidFill>
              <a:srgbClr val="F1A3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모서리가 둥근 직사각형 10">
            <a:extLst>
              <a:ext uri="{FF2B5EF4-FFF2-40B4-BE49-F238E27FC236}">
                <a16:creationId xmlns:a16="http://schemas.microsoft.com/office/drawing/2014/main" id="{74440F5E-F324-991D-F786-84461D8EB75B}"/>
              </a:ext>
            </a:extLst>
          </p:cNvPr>
          <p:cNvSpPr/>
          <p:nvPr userDrawn="1"/>
        </p:nvSpPr>
        <p:spPr>
          <a:xfrm rot="1199617">
            <a:off x="8495815" y="717988"/>
            <a:ext cx="2990563" cy="299056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491254" sx="102000" sy="102000" algn="ctr" rotWithShape="0">
              <a:schemeClr val="tx1">
                <a:alpha val="19065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11" name="그림 개체 틀 13">
            <a:extLst>
              <a:ext uri="{FF2B5EF4-FFF2-40B4-BE49-F238E27FC236}">
                <a16:creationId xmlns:a16="http://schemas.microsoft.com/office/drawing/2014/main" id="{896172AB-C596-C68C-D59E-63292ED6180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432303" y="654242"/>
            <a:ext cx="3117586" cy="3118054"/>
          </a:xfrm>
          <a:custGeom>
            <a:avLst/>
            <a:gdLst>
              <a:gd name="connsiteX0" fmla="*/ 1896377 w 5754436"/>
              <a:gd name="connsiteY0" fmla="*/ 378 h 5755299"/>
              <a:gd name="connsiteX1" fmla="*/ 2136545 w 5754436"/>
              <a:gd name="connsiteY1" fmla="*/ 44603 h 5755299"/>
              <a:gd name="connsiteX2" fmla="*/ 5206996 w 5754436"/>
              <a:gd name="connsiteY2" fmla="*/ 1103704 h 5755299"/>
              <a:gd name="connsiteX3" fmla="*/ 5709834 w 5754436"/>
              <a:gd name="connsiteY3" fmla="*/ 2136093 h 5755299"/>
              <a:gd name="connsiteX4" fmla="*/ 4650279 w 5754436"/>
              <a:gd name="connsiteY4" fmla="*/ 5207859 h 5755299"/>
              <a:gd name="connsiteX5" fmla="*/ 3617890 w 5754436"/>
              <a:gd name="connsiteY5" fmla="*/ 5710697 h 5755299"/>
              <a:gd name="connsiteX6" fmla="*/ 547441 w 5754436"/>
              <a:gd name="connsiteY6" fmla="*/ 4651595 h 5755299"/>
              <a:gd name="connsiteX7" fmla="*/ 44603 w 5754436"/>
              <a:gd name="connsiteY7" fmla="*/ 3619207 h 5755299"/>
              <a:gd name="connsiteX8" fmla="*/ 1104157 w 5754436"/>
              <a:gd name="connsiteY8" fmla="*/ 547441 h 5755299"/>
              <a:gd name="connsiteX9" fmla="*/ 1896377 w 5754436"/>
              <a:gd name="connsiteY9" fmla="*/ 378 h 5755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754436" h="5755299">
                <a:moveTo>
                  <a:pt x="1896377" y="378"/>
                </a:moveTo>
                <a:cubicBezTo>
                  <a:pt x="1976223" y="2823"/>
                  <a:pt x="2057057" y="17185"/>
                  <a:pt x="2136545" y="44603"/>
                </a:cubicBezTo>
                <a:lnTo>
                  <a:pt x="5206996" y="1103704"/>
                </a:lnTo>
                <a:cubicBezTo>
                  <a:pt x="5630937" y="1249935"/>
                  <a:pt x="5856065" y="1712152"/>
                  <a:pt x="5709834" y="2136093"/>
                </a:cubicBezTo>
                <a:cubicBezTo>
                  <a:pt x="5356649" y="3160014"/>
                  <a:pt x="5003463" y="4183937"/>
                  <a:pt x="4650279" y="5207859"/>
                </a:cubicBezTo>
                <a:cubicBezTo>
                  <a:pt x="4504047" y="5631799"/>
                  <a:pt x="4041831" y="5856928"/>
                  <a:pt x="3617890" y="5710697"/>
                </a:cubicBezTo>
                <a:lnTo>
                  <a:pt x="547441" y="4651595"/>
                </a:lnTo>
                <a:cubicBezTo>
                  <a:pt x="123500" y="4505364"/>
                  <a:pt x="-101628" y="4043148"/>
                  <a:pt x="44603" y="3619207"/>
                </a:cubicBezTo>
                <a:lnTo>
                  <a:pt x="1104157" y="547441"/>
                </a:lnTo>
                <a:cubicBezTo>
                  <a:pt x="1222970" y="202990"/>
                  <a:pt x="1550382" y="-10215"/>
                  <a:pt x="1896377" y="378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kumimoji="1" lang="ko-Kore-KR" altLang="en-US"/>
          </a:p>
        </p:txBody>
      </p:sp>
      <p:sp>
        <p:nvSpPr>
          <p:cNvPr id="6" name="모서리가 둥근 직사각형 10">
            <a:extLst>
              <a:ext uri="{FF2B5EF4-FFF2-40B4-BE49-F238E27FC236}">
                <a16:creationId xmlns:a16="http://schemas.microsoft.com/office/drawing/2014/main" id="{CD1EDB36-6D74-8CA1-353D-DCB7FF3420DA}"/>
              </a:ext>
            </a:extLst>
          </p:cNvPr>
          <p:cNvSpPr/>
          <p:nvPr userDrawn="1"/>
        </p:nvSpPr>
        <p:spPr>
          <a:xfrm rot="1199617">
            <a:off x="8646736" y="3998565"/>
            <a:ext cx="2990563" cy="299056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491254" sx="102000" sy="102000" algn="ctr" rotWithShape="0">
              <a:schemeClr val="tx1">
                <a:alpha val="19065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10" name="그림 개체 틀 13">
            <a:extLst>
              <a:ext uri="{FF2B5EF4-FFF2-40B4-BE49-F238E27FC236}">
                <a16:creationId xmlns:a16="http://schemas.microsoft.com/office/drawing/2014/main" id="{AB53DFCF-82F6-B89B-D8B5-D2D21E42EE2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583224" y="3934819"/>
            <a:ext cx="3117586" cy="3118054"/>
          </a:xfrm>
          <a:custGeom>
            <a:avLst/>
            <a:gdLst>
              <a:gd name="connsiteX0" fmla="*/ 1896377 w 5754436"/>
              <a:gd name="connsiteY0" fmla="*/ 378 h 5755299"/>
              <a:gd name="connsiteX1" fmla="*/ 2136545 w 5754436"/>
              <a:gd name="connsiteY1" fmla="*/ 44603 h 5755299"/>
              <a:gd name="connsiteX2" fmla="*/ 5206996 w 5754436"/>
              <a:gd name="connsiteY2" fmla="*/ 1103704 h 5755299"/>
              <a:gd name="connsiteX3" fmla="*/ 5709834 w 5754436"/>
              <a:gd name="connsiteY3" fmla="*/ 2136093 h 5755299"/>
              <a:gd name="connsiteX4" fmla="*/ 4650279 w 5754436"/>
              <a:gd name="connsiteY4" fmla="*/ 5207859 h 5755299"/>
              <a:gd name="connsiteX5" fmla="*/ 3617890 w 5754436"/>
              <a:gd name="connsiteY5" fmla="*/ 5710697 h 5755299"/>
              <a:gd name="connsiteX6" fmla="*/ 547441 w 5754436"/>
              <a:gd name="connsiteY6" fmla="*/ 4651595 h 5755299"/>
              <a:gd name="connsiteX7" fmla="*/ 44603 w 5754436"/>
              <a:gd name="connsiteY7" fmla="*/ 3619207 h 5755299"/>
              <a:gd name="connsiteX8" fmla="*/ 1104157 w 5754436"/>
              <a:gd name="connsiteY8" fmla="*/ 547441 h 5755299"/>
              <a:gd name="connsiteX9" fmla="*/ 1896377 w 5754436"/>
              <a:gd name="connsiteY9" fmla="*/ 378 h 5755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754436" h="5755299">
                <a:moveTo>
                  <a:pt x="1896377" y="378"/>
                </a:moveTo>
                <a:cubicBezTo>
                  <a:pt x="1976223" y="2823"/>
                  <a:pt x="2057057" y="17185"/>
                  <a:pt x="2136545" y="44603"/>
                </a:cubicBezTo>
                <a:lnTo>
                  <a:pt x="5206996" y="1103704"/>
                </a:lnTo>
                <a:cubicBezTo>
                  <a:pt x="5630937" y="1249935"/>
                  <a:pt x="5856065" y="1712152"/>
                  <a:pt x="5709834" y="2136093"/>
                </a:cubicBezTo>
                <a:cubicBezTo>
                  <a:pt x="5356649" y="3160014"/>
                  <a:pt x="5003463" y="4183937"/>
                  <a:pt x="4650279" y="5207859"/>
                </a:cubicBezTo>
                <a:cubicBezTo>
                  <a:pt x="4504047" y="5631799"/>
                  <a:pt x="4041831" y="5856928"/>
                  <a:pt x="3617890" y="5710697"/>
                </a:cubicBezTo>
                <a:lnTo>
                  <a:pt x="547441" y="4651595"/>
                </a:lnTo>
                <a:cubicBezTo>
                  <a:pt x="123500" y="4505364"/>
                  <a:pt x="-101628" y="4043148"/>
                  <a:pt x="44603" y="3619207"/>
                </a:cubicBezTo>
                <a:lnTo>
                  <a:pt x="1104157" y="547441"/>
                </a:lnTo>
                <a:cubicBezTo>
                  <a:pt x="1222970" y="202990"/>
                  <a:pt x="1550382" y="-10215"/>
                  <a:pt x="1896377" y="378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kumimoji="1" lang="ko-Kore-KR" altLang="en-US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8BB0CFE1-E8DA-F745-DBD1-09DE0329C8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9620" y="185738"/>
            <a:ext cx="1228151" cy="409384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0B8FECD-50D3-A468-A69E-68FEF1D518E4}"/>
              </a:ext>
            </a:extLst>
          </p:cNvPr>
          <p:cNvSpPr txBox="1"/>
          <p:nvPr userDrawn="1"/>
        </p:nvSpPr>
        <p:spPr>
          <a:xfrm>
            <a:off x="284482" y="6591872"/>
            <a:ext cx="957402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ja-JP" sz="9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©biz-cruise </a:t>
            </a:r>
            <a:r>
              <a:rPr lang="ja-JP" altLang="en-US" sz="9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｜</a:t>
            </a:r>
            <a:fld id="{9B0BE9B9-25C6-40AF-9DC6-1D218CDE40AA}" type="slidenum">
              <a:rPr lang="ja-JP" altLang="en-US" sz="900" b="0" i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pPr algn="l"/>
              <a:t>‹#›</a:t>
            </a:fld>
            <a:endParaRPr lang="ja-JP" altLang="en-US" sz="9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291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とコンテンツ" preserve="1" userDrawn="1">
  <p:cSld name="1_タイトルとコンテンツ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9"/>
          <p:cNvSpPr txBox="1">
            <a:spLocks noGrp="1"/>
          </p:cNvSpPr>
          <p:nvPr>
            <p:ph type="title"/>
          </p:nvPr>
        </p:nvSpPr>
        <p:spPr>
          <a:xfrm>
            <a:off x="284482" y="186527"/>
            <a:ext cx="10515600" cy="40006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 sz="2000" b="1">
                <a:solidFill>
                  <a:srgbClr val="1556AC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pPr lvl="0">
              <a:lnSpc>
                <a:spcPct val="100000"/>
              </a:lnSpc>
              <a:buClr>
                <a:srgbClr val="51A800"/>
              </a:buClr>
            </a:pPr>
            <a:endParaRPr/>
          </a:p>
        </p:txBody>
      </p:sp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2085904A-2D18-7C24-2793-7008D62612EF}"/>
              </a:ext>
            </a:extLst>
          </p:cNvPr>
          <p:cNvCxnSpPr>
            <a:cxnSpLocks/>
          </p:cNvCxnSpPr>
          <p:nvPr userDrawn="1"/>
        </p:nvCxnSpPr>
        <p:spPr>
          <a:xfrm>
            <a:off x="0" y="600362"/>
            <a:ext cx="3356149" cy="0"/>
          </a:xfrm>
          <a:prstGeom prst="line">
            <a:avLst/>
          </a:prstGeom>
          <a:ln w="38100">
            <a:solidFill>
              <a:srgbClr val="F1A3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그림 개체 틀 6">
            <a:extLst>
              <a:ext uri="{FF2B5EF4-FFF2-40B4-BE49-F238E27FC236}">
                <a16:creationId xmlns:a16="http://schemas.microsoft.com/office/drawing/2014/main" id="{A345083C-0D19-16B7-9126-DDFAC50295B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2601" y="2762654"/>
            <a:ext cx="11493780" cy="4095346"/>
          </a:xfrm>
          <a:prstGeom prst="round2SameRect">
            <a:avLst/>
          </a:prstGeom>
        </p:spPr>
        <p:txBody>
          <a:bodyPr/>
          <a:lstStyle/>
          <a:p>
            <a:endParaRPr kumimoji="1" lang="ko-Kore-KR" altLang="en-US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EC24AD97-B09F-746F-F83A-C6A17B9FD3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9620" y="185738"/>
            <a:ext cx="1228151" cy="409384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4909FA1-59AA-2D9D-6314-F8DDCC5EAD2C}"/>
              </a:ext>
            </a:extLst>
          </p:cNvPr>
          <p:cNvSpPr txBox="1"/>
          <p:nvPr userDrawn="1"/>
        </p:nvSpPr>
        <p:spPr>
          <a:xfrm>
            <a:off x="284482" y="6591872"/>
            <a:ext cx="957402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ja-JP" sz="9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©biz-cruise </a:t>
            </a:r>
            <a:r>
              <a:rPr lang="ja-JP" altLang="en-US" sz="9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｜</a:t>
            </a:r>
            <a:fld id="{9B0BE9B9-25C6-40AF-9DC6-1D218CDE40AA}" type="slidenum">
              <a:rPr lang="ja-JP" altLang="en-US" sz="900" b="0" i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pPr algn="l"/>
              <a:t>‹#›</a:t>
            </a:fld>
            <a:endParaRPr lang="ja-JP" altLang="en-US" sz="9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438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とコンテンツ" preserve="1" userDrawn="1">
  <p:cSld name="1_タイトルとコンテンツ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그림 개체 틀 6">
            <a:extLst>
              <a:ext uri="{FF2B5EF4-FFF2-40B4-BE49-F238E27FC236}">
                <a16:creationId xmlns:a16="http://schemas.microsoft.com/office/drawing/2014/main" id="{A345083C-0D19-16B7-9126-DDFAC50295B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2601" y="2762654"/>
            <a:ext cx="11493780" cy="4095346"/>
          </a:xfrm>
          <a:prstGeom prst="round2SameRect">
            <a:avLst/>
          </a:prstGeom>
        </p:spPr>
        <p:txBody>
          <a:bodyPr/>
          <a:lstStyle/>
          <a:p>
            <a:endParaRPr kumimoji="1" lang="ko-Kore-KR" altLang="en-US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EC24AD97-B09F-746F-F83A-C6A17B9FD3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9620" y="185738"/>
            <a:ext cx="1228151" cy="409384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4909FA1-59AA-2D9D-6314-F8DDCC5EAD2C}"/>
              </a:ext>
            </a:extLst>
          </p:cNvPr>
          <p:cNvSpPr txBox="1"/>
          <p:nvPr userDrawn="1"/>
        </p:nvSpPr>
        <p:spPr>
          <a:xfrm>
            <a:off x="284482" y="6591872"/>
            <a:ext cx="957402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ja-JP" sz="9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©biz-cruise</a:t>
            </a:r>
            <a:r>
              <a:rPr lang="ja-JP" altLang="en-US" sz="9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 ｜</a:t>
            </a:r>
            <a:fld id="{9B0BE9B9-25C6-40AF-9DC6-1D218CDE40AA}" type="slidenum">
              <a:rPr lang="ja-JP" altLang="en-US" sz="900" b="0" i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pPr algn="l"/>
              <a:t>‹#›</a:t>
            </a:fld>
            <a:endParaRPr lang="ja-JP" altLang="en-US" sz="9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3605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とコンテンツ" preserve="1" userDrawn="1">
  <p:cSld name="1_タイトルとコンテンツ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모서리가 둥근 직사각형 10">
            <a:extLst>
              <a:ext uri="{FF2B5EF4-FFF2-40B4-BE49-F238E27FC236}">
                <a16:creationId xmlns:a16="http://schemas.microsoft.com/office/drawing/2014/main" id="{BD074585-1F8D-234A-BA8C-20F078CF664F}"/>
              </a:ext>
            </a:extLst>
          </p:cNvPr>
          <p:cNvSpPr/>
          <p:nvPr userDrawn="1"/>
        </p:nvSpPr>
        <p:spPr>
          <a:xfrm rot="1199617">
            <a:off x="683468" y="2746204"/>
            <a:ext cx="1970535" cy="197053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491254" sx="102000" sy="102000" algn="ctr" rotWithShape="0">
              <a:schemeClr val="tx1">
                <a:alpha val="19065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20" name="모서리가 둥근 직사각형 10">
            <a:extLst>
              <a:ext uri="{FF2B5EF4-FFF2-40B4-BE49-F238E27FC236}">
                <a16:creationId xmlns:a16="http://schemas.microsoft.com/office/drawing/2014/main" id="{1808FF54-0DE4-691B-B4F1-120A3AF2CFFC}"/>
              </a:ext>
            </a:extLst>
          </p:cNvPr>
          <p:cNvSpPr/>
          <p:nvPr userDrawn="1"/>
        </p:nvSpPr>
        <p:spPr>
          <a:xfrm rot="1199617">
            <a:off x="5102890" y="2746204"/>
            <a:ext cx="1970535" cy="197053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491254" sx="102000" sy="102000" algn="ctr" rotWithShape="0">
              <a:schemeClr val="tx1">
                <a:alpha val="19065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21" name="모서리가 둥근 직사각형 10">
            <a:extLst>
              <a:ext uri="{FF2B5EF4-FFF2-40B4-BE49-F238E27FC236}">
                <a16:creationId xmlns:a16="http://schemas.microsoft.com/office/drawing/2014/main" id="{E170E169-30B9-4B5D-C4E8-07B243E56327}"/>
              </a:ext>
            </a:extLst>
          </p:cNvPr>
          <p:cNvSpPr/>
          <p:nvPr userDrawn="1"/>
        </p:nvSpPr>
        <p:spPr>
          <a:xfrm rot="1199617">
            <a:off x="7312601" y="2746204"/>
            <a:ext cx="1970535" cy="197053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491254" sx="102000" sy="102000" algn="ctr" rotWithShape="0">
              <a:schemeClr val="tx1">
                <a:alpha val="19065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22" name="모서리가 둥근 직사각형 10">
            <a:extLst>
              <a:ext uri="{FF2B5EF4-FFF2-40B4-BE49-F238E27FC236}">
                <a16:creationId xmlns:a16="http://schemas.microsoft.com/office/drawing/2014/main" id="{69D4C3C0-CACD-27F6-6B6E-F6C7ED4D183A}"/>
              </a:ext>
            </a:extLst>
          </p:cNvPr>
          <p:cNvSpPr/>
          <p:nvPr userDrawn="1"/>
        </p:nvSpPr>
        <p:spPr>
          <a:xfrm rot="1199617">
            <a:off x="9522312" y="2746204"/>
            <a:ext cx="1970535" cy="197053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491254" sx="102000" sy="102000" algn="ctr" rotWithShape="0">
              <a:schemeClr val="tx1">
                <a:alpha val="19065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23" name="모서리가 둥근 직사각형 10">
            <a:extLst>
              <a:ext uri="{FF2B5EF4-FFF2-40B4-BE49-F238E27FC236}">
                <a16:creationId xmlns:a16="http://schemas.microsoft.com/office/drawing/2014/main" id="{8E173730-ABD3-D281-90D9-165668DC3215}"/>
              </a:ext>
            </a:extLst>
          </p:cNvPr>
          <p:cNvSpPr/>
          <p:nvPr userDrawn="1"/>
        </p:nvSpPr>
        <p:spPr>
          <a:xfrm rot="1199617">
            <a:off x="2893179" y="2746204"/>
            <a:ext cx="1970535" cy="197053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491254" sx="102000" sy="102000" algn="ctr" rotWithShape="0">
              <a:schemeClr val="tx1">
                <a:alpha val="19065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18" name="Google Shape;18;p19"/>
          <p:cNvSpPr txBox="1">
            <a:spLocks noGrp="1"/>
          </p:cNvSpPr>
          <p:nvPr>
            <p:ph type="title"/>
          </p:nvPr>
        </p:nvSpPr>
        <p:spPr>
          <a:xfrm>
            <a:off x="284482" y="186527"/>
            <a:ext cx="10515600" cy="40006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 sz="2000" b="1">
                <a:solidFill>
                  <a:srgbClr val="1556AC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pPr lvl="0">
              <a:lnSpc>
                <a:spcPct val="100000"/>
              </a:lnSpc>
              <a:buClr>
                <a:srgbClr val="51A800"/>
              </a:buClr>
            </a:pPr>
            <a:endParaRPr/>
          </a:p>
        </p:txBody>
      </p:sp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2085904A-2D18-7C24-2793-7008D62612EF}"/>
              </a:ext>
            </a:extLst>
          </p:cNvPr>
          <p:cNvCxnSpPr>
            <a:cxnSpLocks/>
          </p:cNvCxnSpPr>
          <p:nvPr userDrawn="1"/>
        </p:nvCxnSpPr>
        <p:spPr>
          <a:xfrm>
            <a:off x="0" y="600362"/>
            <a:ext cx="3356149" cy="0"/>
          </a:xfrm>
          <a:prstGeom prst="line">
            <a:avLst/>
          </a:prstGeom>
          <a:ln w="38100">
            <a:solidFill>
              <a:srgbClr val="F1A3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그림 개체 틀 13">
            <a:extLst>
              <a:ext uri="{FF2B5EF4-FFF2-40B4-BE49-F238E27FC236}">
                <a16:creationId xmlns:a16="http://schemas.microsoft.com/office/drawing/2014/main" id="{96810BF3-D250-FF08-4863-410A8241F25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9050" y="2781644"/>
            <a:ext cx="1899370" cy="1899655"/>
          </a:xfrm>
          <a:custGeom>
            <a:avLst/>
            <a:gdLst>
              <a:gd name="connsiteX0" fmla="*/ 1896377 w 5754436"/>
              <a:gd name="connsiteY0" fmla="*/ 378 h 5755299"/>
              <a:gd name="connsiteX1" fmla="*/ 2136545 w 5754436"/>
              <a:gd name="connsiteY1" fmla="*/ 44603 h 5755299"/>
              <a:gd name="connsiteX2" fmla="*/ 5206996 w 5754436"/>
              <a:gd name="connsiteY2" fmla="*/ 1103704 h 5755299"/>
              <a:gd name="connsiteX3" fmla="*/ 5709834 w 5754436"/>
              <a:gd name="connsiteY3" fmla="*/ 2136093 h 5755299"/>
              <a:gd name="connsiteX4" fmla="*/ 4650279 w 5754436"/>
              <a:gd name="connsiteY4" fmla="*/ 5207859 h 5755299"/>
              <a:gd name="connsiteX5" fmla="*/ 3617890 w 5754436"/>
              <a:gd name="connsiteY5" fmla="*/ 5710697 h 5755299"/>
              <a:gd name="connsiteX6" fmla="*/ 547441 w 5754436"/>
              <a:gd name="connsiteY6" fmla="*/ 4651595 h 5755299"/>
              <a:gd name="connsiteX7" fmla="*/ 44603 w 5754436"/>
              <a:gd name="connsiteY7" fmla="*/ 3619207 h 5755299"/>
              <a:gd name="connsiteX8" fmla="*/ 1104157 w 5754436"/>
              <a:gd name="connsiteY8" fmla="*/ 547441 h 5755299"/>
              <a:gd name="connsiteX9" fmla="*/ 1896377 w 5754436"/>
              <a:gd name="connsiteY9" fmla="*/ 378 h 5755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754436" h="5755299">
                <a:moveTo>
                  <a:pt x="1896377" y="378"/>
                </a:moveTo>
                <a:cubicBezTo>
                  <a:pt x="1976223" y="2823"/>
                  <a:pt x="2057057" y="17185"/>
                  <a:pt x="2136545" y="44603"/>
                </a:cubicBezTo>
                <a:lnTo>
                  <a:pt x="5206996" y="1103704"/>
                </a:lnTo>
                <a:cubicBezTo>
                  <a:pt x="5630937" y="1249935"/>
                  <a:pt x="5856065" y="1712152"/>
                  <a:pt x="5709834" y="2136093"/>
                </a:cubicBezTo>
                <a:cubicBezTo>
                  <a:pt x="5356649" y="3160014"/>
                  <a:pt x="5003463" y="4183937"/>
                  <a:pt x="4650279" y="5207859"/>
                </a:cubicBezTo>
                <a:cubicBezTo>
                  <a:pt x="4504047" y="5631799"/>
                  <a:pt x="4041831" y="5856928"/>
                  <a:pt x="3617890" y="5710697"/>
                </a:cubicBezTo>
                <a:lnTo>
                  <a:pt x="547441" y="4651595"/>
                </a:lnTo>
                <a:cubicBezTo>
                  <a:pt x="123500" y="4505364"/>
                  <a:pt x="-101628" y="4043148"/>
                  <a:pt x="44603" y="3619207"/>
                </a:cubicBezTo>
                <a:lnTo>
                  <a:pt x="1104157" y="547441"/>
                </a:lnTo>
                <a:cubicBezTo>
                  <a:pt x="1222970" y="202990"/>
                  <a:pt x="1550382" y="-10215"/>
                  <a:pt x="1896377" y="378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kumimoji="1" lang="ko-Kore-KR" altLang="en-US"/>
          </a:p>
        </p:txBody>
      </p:sp>
      <p:sp>
        <p:nvSpPr>
          <p:cNvPr id="7" name="그림 개체 틀 13">
            <a:extLst>
              <a:ext uri="{FF2B5EF4-FFF2-40B4-BE49-F238E27FC236}">
                <a16:creationId xmlns:a16="http://schemas.microsoft.com/office/drawing/2014/main" id="{E98250B3-EF45-24F5-E1FC-B52E496DF89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928761" y="2781644"/>
            <a:ext cx="1899370" cy="1899655"/>
          </a:xfrm>
          <a:custGeom>
            <a:avLst/>
            <a:gdLst>
              <a:gd name="connsiteX0" fmla="*/ 1896377 w 5754436"/>
              <a:gd name="connsiteY0" fmla="*/ 378 h 5755299"/>
              <a:gd name="connsiteX1" fmla="*/ 2136545 w 5754436"/>
              <a:gd name="connsiteY1" fmla="*/ 44603 h 5755299"/>
              <a:gd name="connsiteX2" fmla="*/ 5206996 w 5754436"/>
              <a:gd name="connsiteY2" fmla="*/ 1103704 h 5755299"/>
              <a:gd name="connsiteX3" fmla="*/ 5709834 w 5754436"/>
              <a:gd name="connsiteY3" fmla="*/ 2136093 h 5755299"/>
              <a:gd name="connsiteX4" fmla="*/ 4650279 w 5754436"/>
              <a:gd name="connsiteY4" fmla="*/ 5207859 h 5755299"/>
              <a:gd name="connsiteX5" fmla="*/ 3617890 w 5754436"/>
              <a:gd name="connsiteY5" fmla="*/ 5710697 h 5755299"/>
              <a:gd name="connsiteX6" fmla="*/ 547441 w 5754436"/>
              <a:gd name="connsiteY6" fmla="*/ 4651595 h 5755299"/>
              <a:gd name="connsiteX7" fmla="*/ 44603 w 5754436"/>
              <a:gd name="connsiteY7" fmla="*/ 3619207 h 5755299"/>
              <a:gd name="connsiteX8" fmla="*/ 1104157 w 5754436"/>
              <a:gd name="connsiteY8" fmla="*/ 547441 h 5755299"/>
              <a:gd name="connsiteX9" fmla="*/ 1896377 w 5754436"/>
              <a:gd name="connsiteY9" fmla="*/ 378 h 5755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754436" h="5755299">
                <a:moveTo>
                  <a:pt x="1896377" y="378"/>
                </a:moveTo>
                <a:cubicBezTo>
                  <a:pt x="1976223" y="2823"/>
                  <a:pt x="2057057" y="17185"/>
                  <a:pt x="2136545" y="44603"/>
                </a:cubicBezTo>
                <a:lnTo>
                  <a:pt x="5206996" y="1103704"/>
                </a:lnTo>
                <a:cubicBezTo>
                  <a:pt x="5630937" y="1249935"/>
                  <a:pt x="5856065" y="1712152"/>
                  <a:pt x="5709834" y="2136093"/>
                </a:cubicBezTo>
                <a:cubicBezTo>
                  <a:pt x="5356649" y="3160014"/>
                  <a:pt x="5003463" y="4183937"/>
                  <a:pt x="4650279" y="5207859"/>
                </a:cubicBezTo>
                <a:cubicBezTo>
                  <a:pt x="4504047" y="5631799"/>
                  <a:pt x="4041831" y="5856928"/>
                  <a:pt x="3617890" y="5710697"/>
                </a:cubicBezTo>
                <a:lnTo>
                  <a:pt x="547441" y="4651595"/>
                </a:lnTo>
                <a:cubicBezTo>
                  <a:pt x="123500" y="4505364"/>
                  <a:pt x="-101628" y="4043148"/>
                  <a:pt x="44603" y="3619207"/>
                </a:cubicBezTo>
                <a:lnTo>
                  <a:pt x="1104157" y="547441"/>
                </a:lnTo>
                <a:cubicBezTo>
                  <a:pt x="1222970" y="202990"/>
                  <a:pt x="1550382" y="-10215"/>
                  <a:pt x="1896377" y="378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kumimoji="1" lang="ko-Kore-KR" altLang="en-US"/>
          </a:p>
        </p:txBody>
      </p:sp>
      <p:sp>
        <p:nvSpPr>
          <p:cNvPr id="8" name="그림 개체 틀 13">
            <a:extLst>
              <a:ext uri="{FF2B5EF4-FFF2-40B4-BE49-F238E27FC236}">
                <a16:creationId xmlns:a16="http://schemas.microsoft.com/office/drawing/2014/main" id="{B067D047-49D9-A351-5094-D91CF56E70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46315" y="2785776"/>
            <a:ext cx="1899370" cy="1899655"/>
          </a:xfrm>
          <a:custGeom>
            <a:avLst/>
            <a:gdLst>
              <a:gd name="connsiteX0" fmla="*/ 1896377 w 5754436"/>
              <a:gd name="connsiteY0" fmla="*/ 378 h 5755299"/>
              <a:gd name="connsiteX1" fmla="*/ 2136545 w 5754436"/>
              <a:gd name="connsiteY1" fmla="*/ 44603 h 5755299"/>
              <a:gd name="connsiteX2" fmla="*/ 5206996 w 5754436"/>
              <a:gd name="connsiteY2" fmla="*/ 1103704 h 5755299"/>
              <a:gd name="connsiteX3" fmla="*/ 5709834 w 5754436"/>
              <a:gd name="connsiteY3" fmla="*/ 2136093 h 5755299"/>
              <a:gd name="connsiteX4" fmla="*/ 4650279 w 5754436"/>
              <a:gd name="connsiteY4" fmla="*/ 5207859 h 5755299"/>
              <a:gd name="connsiteX5" fmla="*/ 3617890 w 5754436"/>
              <a:gd name="connsiteY5" fmla="*/ 5710697 h 5755299"/>
              <a:gd name="connsiteX6" fmla="*/ 547441 w 5754436"/>
              <a:gd name="connsiteY6" fmla="*/ 4651595 h 5755299"/>
              <a:gd name="connsiteX7" fmla="*/ 44603 w 5754436"/>
              <a:gd name="connsiteY7" fmla="*/ 3619207 h 5755299"/>
              <a:gd name="connsiteX8" fmla="*/ 1104157 w 5754436"/>
              <a:gd name="connsiteY8" fmla="*/ 547441 h 5755299"/>
              <a:gd name="connsiteX9" fmla="*/ 1896377 w 5754436"/>
              <a:gd name="connsiteY9" fmla="*/ 378 h 5755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754436" h="5755299">
                <a:moveTo>
                  <a:pt x="1896377" y="378"/>
                </a:moveTo>
                <a:cubicBezTo>
                  <a:pt x="1976223" y="2823"/>
                  <a:pt x="2057057" y="17185"/>
                  <a:pt x="2136545" y="44603"/>
                </a:cubicBezTo>
                <a:lnTo>
                  <a:pt x="5206996" y="1103704"/>
                </a:lnTo>
                <a:cubicBezTo>
                  <a:pt x="5630937" y="1249935"/>
                  <a:pt x="5856065" y="1712152"/>
                  <a:pt x="5709834" y="2136093"/>
                </a:cubicBezTo>
                <a:cubicBezTo>
                  <a:pt x="5356649" y="3160014"/>
                  <a:pt x="5003463" y="4183937"/>
                  <a:pt x="4650279" y="5207859"/>
                </a:cubicBezTo>
                <a:cubicBezTo>
                  <a:pt x="4504047" y="5631799"/>
                  <a:pt x="4041831" y="5856928"/>
                  <a:pt x="3617890" y="5710697"/>
                </a:cubicBezTo>
                <a:lnTo>
                  <a:pt x="547441" y="4651595"/>
                </a:lnTo>
                <a:cubicBezTo>
                  <a:pt x="123500" y="4505364"/>
                  <a:pt x="-101628" y="4043148"/>
                  <a:pt x="44603" y="3619207"/>
                </a:cubicBezTo>
                <a:lnTo>
                  <a:pt x="1104157" y="547441"/>
                </a:lnTo>
                <a:cubicBezTo>
                  <a:pt x="1222970" y="202990"/>
                  <a:pt x="1550382" y="-10215"/>
                  <a:pt x="1896377" y="378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kumimoji="1" lang="ko-Kore-KR" altLang="en-US"/>
          </a:p>
        </p:txBody>
      </p:sp>
      <p:sp>
        <p:nvSpPr>
          <p:cNvPr id="9" name="그림 개체 틀 13">
            <a:extLst>
              <a:ext uri="{FF2B5EF4-FFF2-40B4-BE49-F238E27FC236}">
                <a16:creationId xmlns:a16="http://schemas.microsoft.com/office/drawing/2014/main" id="{2241AC2E-4F75-FBE7-8FF8-20059EBFE97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353474" y="2785776"/>
            <a:ext cx="1899370" cy="1899655"/>
          </a:xfrm>
          <a:custGeom>
            <a:avLst/>
            <a:gdLst>
              <a:gd name="connsiteX0" fmla="*/ 1896377 w 5754436"/>
              <a:gd name="connsiteY0" fmla="*/ 378 h 5755299"/>
              <a:gd name="connsiteX1" fmla="*/ 2136545 w 5754436"/>
              <a:gd name="connsiteY1" fmla="*/ 44603 h 5755299"/>
              <a:gd name="connsiteX2" fmla="*/ 5206996 w 5754436"/>
              <a:gd name="connsiteY2" fmla="*/ 1103704 h 5755299"/>
              <a:gd name="connsiteX3" fmla="*/ 5709834 w 5754436"/>
              <a:gd name="connsiteY3" fmla="*/ 2136093 h 5755299"/>
              <a:gd name="connsiteX4" fmla="*/ 4650279 w 5754436"/>
              <a:gd name="connsiteY4" fmla="*/ 5207859 h 5755299"/>
              <a:gd name="connsiteX5" fmla="*/ 3617890 w 5754436"/>
              <a:gd name="connsiteY5" fmla="*/ 5710697 h 5755299"/>
              <a:gd name="connsiteX6" fmla="*/ 547441 w 5754436"/>
              <a:gd name="connsiteY6" fmla="*/ 4651595 h 5755299"/>
              <a:gd name="connsiteX7" fmla="*/ 44603 w 5754436"/>
              <a:gd name="connsiteY7" fmla="*/ 3619207 h 5755299"/>
              <a:gd name="connsiteX8" fmla="*/ 1104157 w 5754436"/>
              <a:gd name="connsiteY8" fmla="*/ 547441 h 5755299"/>
              <a:gd name="connsiteX9" fmla="*/ 1896377 w 5754436"/>
              <a:gd name="connsiteY9" fmla="*/ 378 h 5755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754436" h="5755299">
                <a:moveTo>
                  <a:pt x="1896377" y="378"/>
                </a:moveTo>
                <a:cubicBezTo>
                  <a:pt x="1976223" y="2823"/>
                  <a:pt x="2057057" y="17185"/>
                  <a:pt x="2136545" y="44603"/>
                </a:cubicBezTo>
                <a:lnTo>
                  <a:pt x="5206996" y="1103704"/>
                </a:lnTo>
                <a:cubicBezTo>
                  <a:pt x="5630937" y="1249935"/>
                  <a:pt x="5856065" y="1712152"/>
                  <a:pt x="5709834" y="2136093"/>
                </a:cubicBezTo>
                <a:cubicBezTo>
                  <a:pt x="5356649" y="3160014"/>
                  <a:pt x="5003463" y="4183937"/>
                  <a:pt x="4650279" y="5207859"/>
                </a:cubicBezTo>
                <a:cubicBezTo>
                  <a:pt x="4504047" y="5631799"/>
                  <a:pt x="4041831" y="5856928"/>
                  <a:pt x="3617890" y="5710697"/>
                </a:cubicBezTo>
                <a:lnTo>
                  <a:pt x="547441" y="4651595"/>
                </a:lnTo>
                <a:cubicBezTo>
                  <a:pt x="123500" y="4505364"/>
                  <a:pt x="-101628" y="4043148"/>
                  <a:pt x="44603" y="3619207"/>
                </a:cubicBezTo>
                <a:lnTo>
                  <a:pt x="1104157" y="547441"/>
                </a:lnTo>
                <a:cubicBezTo>
                  <a:pt x="1222970" y="202990"/>
                  <a:pt x="1550382" y="-10215"/>
                  <a:pt x="1896377" y="378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kumimoji="1" lang="ko-Kore-KR" altLang="en-US"/>
          </a:p>
        </p:txBody>
      </p:sp>
      <p:sp>
        <p:nvSpPr>
          <p:cNvPr id="10" name="그림 개체 틀 13">
            <a:extLst>
              <a:ext uri="{FF2B5EF4-FFF2-40B4-BE49-F238E27FC236}">
                <a16:creationId xmlns:a16="http://schemas.microsoft.com/office/drawing/2014/main" id="{2093CAB8-6A3E-C13B-3301-4FF704A470C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560633" y="2785776"/>
            <a:ext cx="1899370" cy="1899655"/>
          </a:xfrm>
          <a:custGeom>
            <a:avLst/>
            <a:gdLst>
              <a:gd name="connsiteX0" fmla="*/ 1896377 w 5754436"/>
              <a:gd name="connsiteY0" fmla="*/ 378 h 5755299"/>
              <a:gd name="connsiteX1" fmla="*/ 2136545 w 5754436"/>
              <a:gd name="connsiteY1" fmla="*/ 44603 h 5755299"/>
              <a:gd name="connsiteX2" fmla="*/ 5206996 w 5754436"/>
              <a:gd name="connsiteY2" fmla="*/ 1103704 h 5755299"/>
              <a:gd name="connsiteX3" fmla="*/ 5709834 w 5754436"/>
              <a:gd name="connsiteY3" fmla="*/ 2136093 h 5755299"/>
              <a:gd name="connsiteX4" fmla="*/ 4650279 w 5754436"/>
              <a:gd name="connsiteY4" fmla="*/ 5207859 h 5755299"/>
              <a:gd name="connsiteX5" fmla="*/ 3617890 w 5754436"/>
              <a:gd name="connsiteY5" fmla="*/ 5710697 h 5755299"/>
              <a:gd name="connsiteX6" fmla="*/ 547441 w 5754436"/>
              <a:gd name="connsiteY6" fmla="*/ 4651595 h 5755299"/>
              <a:gd name="connsiteX7" fmla="*/ 44603 w 5754436"/>
              <a:gd name="connsiteY7" fmla="*/ 3619207 h 5755299"/>
              <a:gd name="connsiteX8" fmla="*/ 1104157 w 5754436"/>
              <a:gd name="connsiteY8" fmla="*/ 547441 h 5755299"/>
              <a:gd name="connsiteX9" fmla="*/ 1896377 w 5754436"/>
              <a:gd name="connsiteY9" fmla="*/ 378 h 5755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754436" h="5755299">
                <a:moveTo>
                  <a:pt x="1896377" y="378"/>
                </a:moveTo>
                <a:cubicBezTo>
                  <a:pt x="1976223" y="2823"/>
                  <a:pt x="2057057" y="17185"/>
                  <a:pt x="2136545" y="44603"/>
                </a:cubicBezTo>
                <a:lnTo>
                  <a:pt x="5206996" y="1103704"/>
                </a:lnTo>
                <a:cubicBezTo>
                  <a:pt x="5630937" y="1249935"/>
                  <a:pt x="5856065" y="1712152"/>
                  <a:pt x="5709834" y="2136093"/>
                </a:cubicBezTo>
                <a:cubicBezTo>
                  <a:pt x="5356649" y="3160014"/>
                  <a:pt x="5003463" y="4183937"/>
                  <a:pt x="4650279" y="5207859"/>
                </a:cubicBezTo>
                <a:cubicBezTo>
                  <a:pt x="4504047" y="5631799"/>
                  <a:pt x="4041831" y="5856928"/>
                  <a:pt x="3617890" y="5710697"/>
                </a:cubicBezTo>
                <a:lnTo>
                  <a:pt x="547441" y="4651595"/>
                </a:lnTo>
                <a:cubicBezTo>
                  <a:pt x="123500" y="4505364"/>
                  <a:pt x="-101628" y="4043148"/>
                  <a:pt x="44603" y="3619207"/>
                </a:cubicBezTo>
                <a:lnTo>
                  <a:pt x="1104157" y="547441"/>
                </a:lnTo>
                <a:cubicBezTo>
                  <a:pt x="1222970" y="202990"/>
                  <a:pt x="1550382" y="-10215"/>
                  <a:pt x="1896377" y="378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kumimoji="1" lang="ko-Kore-KR" altLang="en-US"/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636270DC-2FFE-A5B2-C247-8500011BC6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9620" y="185738"/>
            <a:ext cx="1228151" cy="409384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F681111-D17F-F154-0FC7-C156729EA43F}"/>
              </a:ext>
            </a:extLst>
          </p:cNvPr>
          <p:cNvSpPr txBox="1"/>
          <p:nvPr userDrawn="1"/>
        </p:nvSpPr>
        <p:spPr>
          <a:xfrm>
            <a:off x="284482" y="6591872"/>
            <a:ext cx="957402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ja-JP" sz="9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©biz-cruise </a:t>
            </a:r>
            <a:r>
              <a:rPr lang="ja-JP" altLang="en-US" sz="9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｜</a:t>
            </a:r>
            <a:fld id="{9B0BE9B9-25C6-40AF-9DC6-1D218CDE40AA}" type="slidenum">
              <a:rPr lang="ja-JP" altLang="en-US" sz="900" b="0" i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pPr algn="l"/>
              <a:t>‹#›</a:t>
            </a:fld>
            <a:endParaRPr lang="ja-JP" altLang="en-US" sz="9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5849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セクション見出し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とコンテンツ" userDrawn="1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9"/>
          <p:cNvSpPr txBox="1">
            <a:spLocks noGrp="1"/>
          </p:cNvSpPr>
          <p:nvPr>
            <p:ph type="title"/>
          </p:nvPr>
        </p:nvSpPr>
        <p:spPr>
          <a:xfrm>
            <a:off x="284482" y="186527"/>
            <a:ext cx="105156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>
              <a:defRPr sz="2000" b="1">
                <a:solidFill>
                  <a:srgbClr val="1556AC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pPr lvl="0">
              <a:lnSpc>
                <a:spcPct val="100000"/>
              </a:lnSpc>
              <a:buClr>
                <a:srgbClr val="51A800"/>
              </a:buClr>
            </a:pPr>
            <a:endParaRPr/>
          </a:p>
        </p:txBody>
      </p:sp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2085904A-2D18-7C24-2793-7008D62612EF}"/>
              </a:ext>
            </a:extLst>
          </p:cNvPr>
          <p:cNvCxnSpPr>
            <a:cxnSpLocks/>
          </p:cNvCxnSpPr>
          <p:nvPr userDrawn="1"/>
        </p:nvCxnSpPr>
        <p:spPr>
          <a:xfrm>
            <a:off x="0" y="600362"/>
            <a:ext cx="3356149" cy="0"/>
          </a:xfrm>
          <a:prstGeom prst="line">
            <a:avLst/>
          </a:prstGeom>
          <a:ln w="38100">
            <a:solidFill>
              <a:srgbClr val="F1A3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図 4">
            <a:extLst>
              <a:ext uri="{FF2B5EF4-FFF2-40B4-BE49-F238E27FC236}">
                <a16:creationId xmlns:a16="http://schemas.microsoft.com/office/drawing/2014/main" id="{96329DBE-A2CF-2687-3156-B80F052F87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9620" y="185738"/>
            <a:ext cx="1228151" cy="409384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B8BAB1F-DBB2-44BA-F00E-25ACFA93C253}"/>
              </a:ext>
            </a:extLst>
          </p:cNvPr>
          <p:cNvSpPr txBox="1"/>
          <p:nvPr userDrawn="1"/>
        </p:nvSpPr>
        <p:spPr>
          <a:xfrm>
            <a:off x="284482" y="6591872"/>
            <a:ext cx="957402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ja-JP" sz="9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©biz-cruise </a:t>
            </a:r>
            <a:r>
              <a:rPr lang="ja-JP" altLang="en-US" sz="9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｜</a:t>
            </a:r>
            <a:fld id="{9B0BE9B9-25C6-40AF-9DC6-1D218CDE40AA}" type="slidenum">
              <a:rPr lang="ja-JP" altLang="en-US" sz="900" b="0" i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pPr algn="l"/>
              <a:t>‹#›</a:t>
            </a:fld>
            <a:endParaRPr lang="ja-JP" altLang="en-US" sz="9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つのコンテンツ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2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較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2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2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のみ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付きのコンテンツ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付きの図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と縦書きテキスト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縦書きタイトルと&#10;縦書きテキスト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とコンテンツ" preserve="1" userDrawn="1">
  <p:cSld name="1_タイトルとコンテンツ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그림 개체 틀 7">
            <a:extLst>
              <a:ext uri="{FF2B5EF4-FFF2-40B4-BE49-F238E27FC236}">
                <a16:creationId xmlns:a16="http://schemas.microsoft.com/office/drawing/2014/main" id="{2733474F-5A0B-6DBC-5714-5789209FEAC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594112"/>
            <a:ext cx="12192000" cy="4263887"/>
          </a:xfrm>
        </p:spPr>
        <p:txBody>
          <a:bodyPr/>
          <a:lstStyle/>
          <a:p>
            <a:endParaRPr kumimoji="1" lang="ko-Kore-KR" altLang="en-US"/>
          </a:p>
        </p:txBody>
      </p:sp>
      <p:sp>
        <p:nvSpPr>
          <p:cNvPr id="18" name="Google Shape;18;p19"/>
          <p:cNvSpPr txBox="1">
            <a:spLocks noGrp="1"/>
          </p:cNvSpPr>
          <p:nvPr>
            <p:ph type="title"/>
          </p:nvPr>
        </p:nvSpPr>
        <p:spPr>
          <a:xfrm>
            <a:off x="284482" y="186527"/>
            <a:ext cx="105156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>
              <a:defRPr sz="2000" b="1">
                <a:solidFill>
                  <a:srgbClr val="1556AC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pPr lvl="0">
              <a:lnSpc>
                <a:spcPct val="100000"/>
              </a:lnSpc>
              <a:buClr>
                <a:srgbClr val="51A800"/>
              </a:buClr>
            </a:pPr>
            <a:endParaRPr/>
          </a:p>
        </p:txBody>
      </p:sp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2085904A-2D18-7C24-2793-7008D62612EF}"/>
              </a:ext>
            </a:extLst>
          </p:cNvPr>
          <p:cNvCxnSpPr>
            <a:cxnSpLocks/>
          </p:cNvCxnSpPr>
          <p:nvPr userDrawn="1"/>
        </p:nvCxnSpPr>
        <p:spPr>
          <a:xfrm>
            <a:off x="0" y="600362"/>
            <a:ext cx="3356149" cy="0"/>
          </a:xfrm>
          <a:prstGeom prst="line">
            <a:avLst/>
          </a:prstGeom>
          <a:ln w="38100">
            <a:solidFill>
              <a:srgbClr val="F1A3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図 4">
            <a:extLst>
              <a:ext uri="{FF2B5EF4-FFF2-40B4-BE49-F238E27FC236}">
                <a16:creationId xmlns:a16="http://schemas.microsoft.com/office/drawing/2014/main" id="{96329DBE-A2CF-2687-3156-B80F052F87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9620" y="185738"/>
            <a:ext cx="1228151" cy="409384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B0B521D-B173-BC02-CBEC-B34714A9C380}"/>
              </a:ext>
            </a:extLst>
          </p:cNvPr>
          <p:cNvSpPr txBox="1"/>
          <p:nvPr userDrawn="1"/>
        </p:nvSpPr>
        <p:spPr>
          <a:xfrm>
            <a:off x="2603403" y="6591872"/>
            <a:ext cx="957402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ja-JP" sz="900" b="0" i="0">
                <a:solidFill>
                  <a:schemeClr val="bg1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© 2024 SPICE SERVE Co.,Ltd.</a:t>
            </a:r>
            <a:r>
              <a:rPr lang="ja-JP" altLang="en-US" sz="900" b="0" i="0">
                <a:solidFill>
                  <a:schemeClr val="bg1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｜</a:t>
            </a:r>
            <a:fld id="{9B0BE9B9-25C6-40AF-9DC6-1D218CDE40AA}" type="slidenum">
              <a:rPr lang="ja-JP" altLang="en-US" sz="900" b="0" i="0" smtClean="0">
                <a:solidFill>
                  <a:schemeClr val="bg1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pPr algn="r"/>
              <a:t>‹#›</a:t>
            </a:fld>
            <a:endParaRPr lang="ja-JP" altLang="en-US" sz="9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7323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とコンテンツ" preserve="1" userDrawn="1">
  <p:cSld name="1_タイトルとコンテンツ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9"/>
          <p:cNvSpPr txBox="1">
            <a:spLocks noGrp="1"/>
          </p:cNvSpPr>
          <p:nvPr>
            <p:ph type="title"/>
          </p:nvPr>
        </p:nvSpPr>
        <p:spPr>
          <a:xfrm>
            <a:off x="566585" y="1107971"/>
            <a:ext cx="105156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>
              <a:defRPr sz="4800" b="1">
                <a:solidFill>
                  <a:srgbClr val="1556AC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pPr lvl="0">
              <a:lnSpc>
                <a:spcPct val="100000"/>
              </a:lnSpc>
              <a:buClr>
                <a:srgbClr val="51A800"/>
              </a:buClr>
            </a:pPr>
            <a:endParaRPr/>
          </a:p>
        </p:txBody>
      </p:sp>
      <p:sp>
        <p:nvSpPr>
          <p:cNvPr id="4" name="그림 개체 틀 7">
            <a:extLst>
              <a:ext uri="{FF2B5EF4-FFF2-40B4-BE49-F238E27FC236}">
                <a16:creationId xmlns:a16="http://schemas.microsoft.com/office/drawing/2014/main" id="{2733474F-5A0B-6DBC-5714-5789209FEAC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594112"/>
            <a:ext cx="12192000" cy="4263887"/>
          </a:xfrm>
        </p:spPr>
        <p:txBody>
          <a:bodyPr/>
          <a:lstStyle/>
          <a:p>
            <a:endParaRPr kumimoji="1" lang="ko-Kore-KR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B0B521D-B173-BC02-CBEC-B34714A9C380}"/>
              </a:ext>
            </a:extLst>
          </p:cNvPr>
          <p:cNvSpPr txBox="1"/>
          <p:nvPr userDrawn="1"/>
        </p:nvSpPr>
        <p:spPr>
          <a:xfrm>
            <a:off x="2603403" y="6591872"/>
            <a:ext cx="957402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ja-JP" sz="900" b="0" i="0">
                <a:solidFill>
                  <a:schemeClr val="bg1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© 2024 SPICE SERVE Co.,Ltd.</a:t>
            </a:r>
            <a:r>
              <a:rPr lang="ja-JP" altLang="en-US" sz="900" b="0" i="0">
                <a:solidFill>
                  <a:schemeClr val="bg1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｜</a:t>
            </a:r>
            <a:fld id="{9B0BE9B9-25C6-40AF-9DC6-1D218CDE40AA}" type="slidenum">
              <a:rPr lang="ja-JP" altLang="en-US" sz="900" b="0" i="0" smtClean="0">
                <a:solidFill>
                  <a:schemeClr val="bg1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pPr algn="r"/>
              <a:t>‹#›</a:t>
            </a:fld>
            <a:endParaRPr lang="ja-JP" altLang="en-US" sz="9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8841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とコンテンツ" preserve="1" userDrawn="1">
  <p:cSld name="1_タイトルとコンテンツ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B0B521D-B173-BC02-CBEC-B34714A9C380}"/>
              </a:ext>
            </a:extLst>
          </p:cNvPr>
          <p:cNvSpPr txBox="1"/>
          <p:nvPr userDrawn="1"/>
        </p:nvSpPr>
        <p:spPr>
          <a:xfrm>
            <a:off x="2603403" y="6591872"/>
            <a:ext cx="957402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ja-JP" sz="900" b="0" i="0">
                <a:solidFill>
                  <a:schemeClr val="bg1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© 2024 SPICE SERVE Co.,Ltd.</a:t>
            </a:r>
            <a:r>
              <a:rPr lang="ja-JP" altLang="en-US" sz="900" b="0" i="0">
                <a:solidFill>
                  <a:schemeClr val="bg1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｜</a:t>
            </a:r>
            <a:fld id="{9B0BE9B9-25C6-40AF-9DC6-1D218CDE40AA}" type="slidenum">
              <a:rPr lang="ja-JP" altLang="en-US" sz="900" b="0" i="0" smtClean="0">
                <a:solidFill>
                  <a:schemeClr val="bg1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pPr algn="r"/>
              <a:t>‹#›</a:t>
            </a:fld>
            <a:endParaRPr lang="ja-JP" altLang="en-US" sz="900">
              <a:solidFill>
                <a:schemeClr val="bg1"/>
              </a:solidFill>
            </a:endParaRPr>
          </a:p>
        </p:txBody>
      </p:sp>
      <p:sp>
        <p:nvSpPr>
          <p:cNvPr id="2" name="그림 개체 틀 9">
            <a:extLst>
              <a:ext uri="{FF2B5EF4-FFF2-40B4-BE49-F238E27FC236}">
                <a16:creationId xmlns:a16="http://schemas.microsoft.com/office/drawing/2014/main" id="{645A4AAF-53A8-79DA-03ED-7262DC459D4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21624" y="767472"/>
            <a:ext cx="2986751" cy="1914525"/>
          </a:xfrm>
          <a:custGeom>
            <a:avLst/>
            <a:gdLst>
              <a:gd name="connsiteX0" fmla="*/ 319094 w 2986751"/>
              <a:gd name="connsiteY0" fmla="*/ 0 h 1914525"/>
              <a:gd name="connsiteX1" fmla="*/ 2986751 w 2986751"/>
              <a:gd name="connsiteY1" fmla="*/ 0 h 1914525"/>
              <a:gd name="connsiteX2" fmla="*/ 2986751 w 2986751"/>
              <a:gd name="connsiteY2" fmla="*/ 1914525 h 1914525"/>
              <a:gd name="connsiteX3" fmla="*/ 319094 w 2986751"/>
              <a:gd name="connsiteY3" fmla="*/ 1914525 h 1914525"/>
              <a:gd name="connsiteX4" fmla="*/ 0 w 2986751"/>
              <a:gd name="connsiteY4" fmla="*/ 1595431 h 1914525"/>
              <a:gd name="connsiteX5" fmla="*/ 0 w 2986751"/>
              <a:gd name="connsiteY5" fmla="*/ 319094 h 1914525"/>
              <a:gd name="connsiteX6" fmla="*/ 319094 w 2986751"/>
              <a:gd name="connsiteY6" fmla="*/ 0 h 1914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86751" h="1914525">
                <a:moveTo>
                  <a:pt x="319094" y="0"/>
                </a:moveTo>
                <a:lnTo>
                  <a:pt x="2986751" y="0"/>
                </a:lnTo>
                <a:lnTo>
                  <a:pt x="2986751" y="1914525"/>
                </a:lnTo>
                <a:lnTo>
                  <a:pt x="319094" y="1914525"/>
                </a:lnTo>
                <a:cubicBezTo>
                  <a:pt x="142863" y="1914525"/>
                  <a:pt x="0" y="1771662"/>
                  <a:pt x="0" y="1595431"/>
                </a:cubicBezTo>
                <a:lnTo>
                  <a:pt x="0" y="319094"/>
                </a:lnTo>
                <a:cubicBezTo>
                  <a:pt x="0" y="142863"/>
                  <a:pt x="142863" y="0"/>
                  <a:pt x="3190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kumimoji="1" lang="ko-Kore-KR" altLang="en-US"/>
          </a:p>
        </p:txBody>
      </p:sp>
      <p:sp>
        <p:nvSpPr>
          <p:cNvPr id="3" name="그림 개체 틀 9">
            <a:extLst>
              <a:ext uri="{FF2B5EF4-FFF2-40B4-BE49-F238E27FC236}">
                <a16:creationId xmlns:a16="http://schemas.microsoft.com/office/drawing/2014/main" id="{F283735A-DCAB-3A4F-C9A6-E7EFC6AE8F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21624" y="3228278"/>
            <a:ext cx="2986751" cy="1914525"/>
          </a:xfrm>
          <a:custGeom>
            <a:avLst/>
            <a:gdLst>
              <a:gd name="connsiteX0" fmla="*/ 319094 w 2986751"/>
              <a:gd name="connsiteY0" fmla="*/ 0 h 1914525"/>
              <a:gd name="connsiteX1" fmla="*/ 2986751 w 2986751"/>
              <a:gd name="connsiteY1" fmla="*/ 0 h 1914525"/>
              <a:gd name="connsiteX2" fmla="*/ 2986751 w 2986751"/>
              <a:gd name="connsiteY2" fmla="*/ 1914525 h 1914525"/>
              <a:gd name="connsiteX3" fmla="*/ 319094 w 2986751"/>
              <a:gd name="connsiteY3" fmla="*/ 1914525 h 1914525"/>
              <a:gd name="connsiteX4" fmla="*/ 0 w 2986751"/>
              <a:gd name="connsiteY4" fmla="*/ 1595431 h 1914525"/>
              <a:gd name="connsiteX5" fmla="*/ 0 w 2986751"/>
              <a:gd name="connsiteY5" fmla="*/ 319094 h 1914525"/>
              <a:gd name="connsiteX6" fmla="*/ 319094 w 2986751"/>
              <a:gd name="connsiteY6" fmla="*/ 0 h 1914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86751" h="1914525">
                <a:moveTo>
                  <a:pt x="319094" y="0"/>
                </a:moveTo>
                <a:lnTo>
                  <a:pt x="2986751" y="0"/>
                </a:lnTo>
                <a:lnTo>
                  <a:pt x="2986751" y="1914525"/>
                </a:lnTo>
                <a:lnTo>
                  <a:pt x="319094" y="1914525"/>
                </a:lnTo>
                <a:cubicBezTo>
                  <a:pt x="142863" y="1914525"/>
                  <a:pt x="0" y="1771662"/>
                  <a:pt x="0" y="1595431"/>
                </a:cubicBezTo>
                <a:lnTo>
                  <a:pt x="0" y="319094"/>
                </a:lnTo>
                <a:cubicBezTo>
                  <a:pt x="0" y="142863"/>
                  <a:pt x="142863" y="0"/>
                  <a:pt x="3190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18041784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とコンテンツ" preserve="1" userDrawn="1">
  <p:cSld name="1_タイトルとコンテンツ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B0B521D-B173-BC02-CBEC-B34714A9C380}"/>
              </a:ext>
            </a:extLst>
          </p:cNvPr>
          <p:cNvSpPr txBox="1"/>
          <p:nvPr userDrawn="1"/>
        </p:nvSpPr>
        <p:spPr>
          <a:xfrm>
            <a:off x="2603403" y="6591872"/>
            <a:ext cx="957402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ja-JP" sz="900" b="0" i="0">
                <a:solidFill>
                  <a:schemeClr val="bg1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© 2024 SPICE SERVE Co.,Ltd.</a:t>
            </a:r>
            <a:r>
              <a:rPr lang="ja-JP" altLang="en-US" sz="900" b="0" i="0">
                <a:solidFill>
                  <a:schemeClr val="bg1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｜</a:t>
            </a:r>
            <a:fld id="{9B0BE9B9-25C6-40AF-9DC6-1D218CDE40AA}" type="slidenum">
              <a:rPr lang="ja-JP" altLang="en-US" sz="900" b="0" i="0" smtClean="0">
                <a:solidFill>
                  <a:schemeClr val="bg1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pPr algn="r"/>
              <a:t>‹#›</a:t>
            </a:fld>
            <a:endParaRPr lang="ja-JP" altLang="en-US" sz="900">
              <a:solidFill>
                <a:schemeClr val="bg1"/>
              </a:solidFill>
            </a:endParaRPr>
          </a:p>
        </p:txBody>
      </p:sp>
      <p:sp>
        <p:nvSpPr>
          <p:cNvPr id="4" name="모서리가 둥근 직사각형 10">
            <a:extLst>
              <a:ext uri="{FF2B5EF4-FFF2-40B4-BE49-F238E27FC236}">
                <a16:creationId xmlns:a16="http://schemas.microsoft.com/office/drawing/2014/main" id="{502D6A61-9DA6-0B4A-7DB3-81CF1CC55E8C}"/>
              </a:ext>
            </a:extLst>
          </p:cNvPr>
          <p:cNvSpPr/>
          <p:nvPr userDrawn="1"/>
        </p:nvSpPr>
        <p:spPr>
          <a:xfrm rot="1199617">
            <a:off x="925169" y="1459226"/>
            <a:ext cx="2123482" cy="212348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491254" sx="102000" sy="102000" algn="ctr" rotWithShape="0">
              <a:schemeClr val="tx1">
                <a:alpha val="19065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5" name="그림 개체 틀 13">
            <a:extLst>
              <a:ext uri="{FF2B5EF4-FFF2-40B4-BE49-F238E27FC236}">
                <a16:creationId xmlns:a16="http://schemas.microsoft.com/office/drawing/2014/main" id="{D492B15D-7803-23E4-20E9-A9D70FE74EE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80072" y="1413963"/>
            <a:ext cx="2213676" cy="2214008"/>
          </a:xfrm>
          <a:custGeom>
            <a:avLst/>
            <a:gdLst>
              <a:gd name="connsiteX0" fmla="*/ 1896377 w 5754436"/>
              <a:gd name="connsiteY0" fmla="*/ 378 h 5755299"/>
              <a:gd name="connsiteX1" fmla="*/ 2136545 w 5754436"/>
              <a:gd name="connsiteY1" fmla="*/ 44603 h 5755299"/>
              <a:gd name="connsiteX2" fmla="*/ 5206996 w 5754436"/>
              <a:gd name="connsiteY2" fmla="*/ 1103704 h 5755299"/>
              <a:gd name="connsiteX3" fmla="*/ 5709834 w 5754436"/>
              <a:gd name="connsiteY3" fmla="*/ 2136093 h 5755299"/>
              <a:gd name="connsiteX4" fmla="*/ 4650279 w 5754436"/>
              <a:gd name="connsiteY4" fmla="*/ 5207859 h 5755299"/>
              <a:gd name="connsiteX5" fmla="*/ 3617890 w 5754436"/>
              <a:gd name="connsiteY5" fmla="*/ 5710697 h 5755299"/>
              <a:gd name="connsiteX6" fmla="*/ 547441 w 5754436"/>
              <a:gd name="connsiteY6" fmla="*/ 4651595 h 5755299"/>
              <a:gd name="connsiteX7" fmla="*/ 44603 w 5754436"/>
              <a:gd name="connsiteY7" fmla="*/ 3619207 h 5755299"/>
              <a:gd name="connsiteX8" fmla="*/ 1104157 w 5754436"/>
              <a:gd name="connsiteY8" fmla="*/ 547441 h 5755299"/>
              <a:gd name="connsiteX9" fmla="*/ 1896377 w 5754436"/>
              <a:gd name="connsiteY9" fmla="*/ 378 h 5755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754436" h="5755299">
                <a:moveTo>
                  <a:pt x="1896377" y="378"/>
                </a:moveTo>
                <a:cubicBezTo>
                  <a:pt x="1976223" y="2823"/>
                  <a:pt x="2057057" y="17185"/>
                  <a:pt x="2136545" y="44603"/>
                </a:cubicBezTo>
                <a:lnTo>
                  <a:pt x="5206996" y="1103704"/>
                </a:lnTo>
                <a:cubicBezTo>
                  <a:pt x="5630937" y="1249935"/>
                  <a:pt x="5856065" y="1712152"/>
                  <a:pt x="5709834" y="2136093"/>
                </a:cubicBezTo>
                <a:cubicBezTo>
                  <a:pt x="5356649" y="3160014"/>
                  <a:pt x="5003463" y="4183937"/>
                  <a:pt x="4650279" y="5207859"/>
                </a:cubicBezTo>
                <a:cubicBezTo>
                  <a:pt x="4504047" y="5631799"/>
                  <a:pt x="4041831" y="5856928"/>
                  <a:pt x="3617890" y="5710697"/>
                </a:cubicBezTo>
                <a:lnTo>
                  <a:pt x="547441" y="4651595"/>
                </a:lnTo>
                <a:cubicBezTo>
                  <a:pt x="123500" y="4505364"/>
                  <a:pt x="-101628" y="4043148"/>
                  <a:pt x="44603" y="3619207"/>
                </a:cubicBezTo>
                <a:lnTo>
                  <a:pt x="1104157" y="547441"/>
                </a:lnTo>
                <a:cubicBezTo>
                  <a:pt x="1222970" y="202990"/>
                  <a:pt x="1550382" y="-10215"/>
                  <a:pt x="1896377" y="378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kumimoji="1" lang="ko-Kore-KR" altLang="en-US"/>
          </a:p>
        </p:txBody>
      </p:sp>
      <p:sp>
        <p:nvSpPr>
          <p:cNvPr id="6" name="모서리가 둥근 직사각형 10">
            <a:extLst>
              <a:ext uri="{FF2B5EF4-FFF2-40B4-BE49-F238E27FC236}">
                <a16:creationId xmlns:a16="http://schemas.microsoft.com/office/drawing/2014/main" id="{29241328-60CF-A8F7-C4C7-4AA272FD68D5}"/>
              </a:ext>
            </a:extLst>
          </p:cNvPr>
          <p:cNvSpPr/>
          <p:nvPr userDrawn="1"/>
        </p:nvSpPr>
        <p:spPr>
          <a:xfrm rot="1199617">
            <a:off x="6592732" y="1459226"/>
            <a:ext cx="2123482" cy="212348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491254" sx="102000" sy="102000" algn="ctr" rotWithShape="0">
              <a:schemeClr val="tx1">
                <a:alpha val="19065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8" name="그림 개체 틀 13">
            <a:extLst>
              <a:ext uri="{FF2B5EF4-FFF2-40B4-BE49-F238E27FC236}">
                <a16:creationId xmlns:a16="http://schemas.microsoft.com/office/drawing/2014/main" id="{C6296596-370D-821B-B2E7-104AE5ACD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47635" y="1413963"/>
            <a:ext cx="2213676" cy="2214008"/>
          </a:xfrm>
          <a:custGeom>
            <a:avLst/>
            <a:gdLst>
              <a:gd name="connsiteX0" fmla="*/ 1896377 w 5754436"/>
              <a:gd name="connsiteY0" fmla="*/ 378 h 5755299"/>
              <a:gd name="connsiteX1" fmla="*/ 2136545 w 5754436"/>
              <a:gd name="connsiteY1" fmla="*/ 44603 h 5755299"/>
              <a:gd name="connsiteX2" fmla="*/ 5206996 w 5754436"/>
              <a:gd name="connsiteY2" fmla="*/ 1103704 h 5755299"/>
              <a:gd name="connsiteX3" fmla="*/ 5709834 w 5754436"/>
              <a:gd name="connsiteY3" fmla="*/ 2136093 h 5755299"/>
              <a:gd name="connsiteX4" fmla="*/ 4650279 w 5754436"/>
              <a:gd name="connsiteY4" fmla="*/ 5207859 h 5755299"/>
              <a:gd name="connsiteX5" fmla="*/ 3617890 w 5754436"/>
              <a:gd name="connsiteY5" fmla="*/ 5710697 h 5755299"/>
              <a:gd name="connsiteX6" fmla="*/ 547441 w 5754436"/>
              <a:gd name="connsiteY6" fmla="*/ 4651595 h 5755299"/>
              <a:gd name="connsiteX7" fmla="*/ 44603 w 5754436"/>
              <a:gd name="connsiteY7" fmla="*/ 3619207 h 5755299"/>
              <a:gd name="connsiteX8" fmla="*/ 1104157 w 5754436"/>
              <a:gd name="connsiteY8" fmla="*/ 547441 h 5755299"/>
              <a:gd name="connsiteX9" fmla="*/ 1896377 w 5754436"/>
              <a:gd name="connsiteY9" fmla="*/ 378 h 5755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754436" h="5755299">
                <a:moveTo>
                  <a:pt x="1896377" y="378"/>
                </a:moveTo>
                <a:cubicBezTo>
                  <a:pt x="1976223" y="2823"/>
                  <a:pt x="2057057" y="17185"/>
                  <a:pt x="2136545" y="44603"/>
                </a:cubicBezTo>
                <a:lnTo>
                  <a:pt x="5206996" y="1103704"/>
                </a:lnTo>
                <a:cubicBezTo>
                  <a:pt x="5630937" y="1249935"/>
                  <a:pt x="5856065" y="1712152"/>
                  <a:pt x="5709834" y="2136093"/>
                </a:cubicBezTo>
                <a:cubicBezTo>
                  <a:pt x="5356649" y="3160014"/>
                  <a:pt x="5003463" y="4183937"/>
                  <a:pt x="4650279" y="5207859"/>
                </a:cubicBezTo>
                <a:cubicBezTo>
                  <a:pt x="4504047" y="5631799"/>
                  <a:pt x="4041831" y="5856928"/>
                  <a:pt x="3617890" y="5710697"/>
                </a:cubicBezTo>
                <a:lnTo>
                  <a:pt x="547441" y="4651595"/>
                </a:lnTo>
                <a:cubicBezTo>
                  <a:pt x="123500" y="4505364"/>
                  <a:pt x="-101628" y="4043148"/>
                  <a:pt x="44603" y="3619207"/>
                </a:cubicBezTo>
                <a:lnTo>
                  <a:pt x="1104157" y="547441"/>
                </a:lnTo>
                <a:cubicBezTo>
                  <a:pt x="1222970" y="202990"/>
                  <a:pt x="1550382" y="-10215"/>
                  <a:pt x="1896377" y="378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2330348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とコンテンツ" preserve="1" userDrawn="1">
  <p:cSld name="1_タイトルとコンテンツ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9"/>
          <p:cNvSpPr txBox="1">
            <a:spLocks noGrp="1"/>
          </p:cNvSpPr>
          <p:nvPr>
            <p:ph type="title"/>
          </p:nvPr>
        </p:nvSpPr>
        <p:spPr>
          <a:xfrm>
            <a:off x="284482" y="186527"/>
            <a:ext cx="105156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>
              <a:defRPr sz="2000" b="1">
                <a:solidFill>
                  <a:srgbClr val="1556AC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pPr lvl="0">
              <a:lnSpc>
                <a:spcPct val="100000"/>
              </a:lnSpc>
              <a:buClr>
                <a:srgbClr val="51A800"/>
              </a:buClr>
            </a:pPr>
            <a:endParaRPr/>
          </a:p>
        </p:txBody>
      </p:sp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2085904A-2D18-7C24-2793-7008D62612EF}"/>
              </a:ext>
            </a:extLst>
          </p:cNvPr>
          <p:cNvCxnSpPr>
            <a:cxnSpLocks/>
          </p:cNvCxnSpPr>
          <p:nvPr userDrawn="1"/>
        </p:nvCxnSpPr>
        <p:spPr>
          <a:xfrm>
            <a:off x="0" y="600362"/>
            <a:ext cx="3356149" cy="0"/>
          </a:xfrm>
          <a:prstGeom prst="line">
            <a:avLst/>
          </a:prstGeom>
          <a:ln w="38100">
            <a:solidFill>
              <a:srgbClr val="F4B5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그림 개체 틀 7">
            <a:extLst>
              <a:ext uri="{FF2B5EF4-FFF2-40B4-BE49-F238E27FC236}">
                <a16:creationId xmlns:a16="http://schemas.microsoft.com/office/drawing/2014/main" id="{C1D85458-5B97-D720-26C2-82AA486A75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792929" y="2172929"/>
            <a:ext cx="2399071" cy="4685071"/>
          </a:xfrm>
          <a:custGeom>
            <a:avLst/>
            <a:gdLst>
              <a:gd name="connsiteX0" fmla="*/ 511288 w 2399071"/>
              <a:gd name="connsiteY0" fmla="*/ 0 h 4685071"/>
              <a:gd name="connsiteX1" fmla="*/ 2399071 w 2399071"/>
              <a:gd name="connsiteY1" fmla="*/ 0 h 4685071"/>
              <a:gd name="connsiteX2" fmla="*/ 2399071 w 2399071"/>
              <a:gd name="connsiteY2" fmla="*/ 4685071 h 4685071"/>
              <a:gd name="connsiteX3" fmla="*/ 0 w 2399071"/>
              <a:gd name="connsiteY3" fmla="*/ 4685071 h 4685071"/>
              <a:gd name="connsiteX4" fmla="*/ 0 w 2399071"/>
              <a:gd name="connsiteY4" fmla="*/ 511288 h 4685071"/>
              <a:gd name="connsiteX5" fmla="*/ 511288 w 2399071"/>
              <a:gd name="connsiteY5" fmla="*/ 0 h 4685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99071" h="4685071">
                <a:moveTo>
                  <a:pt x="511288" y="0"/>
                </a:moveTo>
                <a:lnTo>
                  <a:pt x="2399071" y="0"/>
                </a:lnTo>
                <a:lnTo>
                  <a:pt x="2399071" y="4685071"/>
                </a:lnTo>
                <a:lnTo>
                  <a:pt x="0" y="4685071"/>
                </a:lnTo>
                <a:lnTo>
                  <a:pt x="0" y="511288"/>
                </a:lnTo>
                <a:cubicBezTo>
                  <a:pt x="0" y="228911"/>
                  <a:pt x="228911" y="0"/>
                  <a:pt x="51128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kumimoji="1" lang="ko-Kore-KR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A1C4CAB-5BD4-52BC-5063-0A1D3F4B02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9620" y="185738"/>
            <a:ext cx="1228151" cy="409384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9556BB9-3BDF-F70F-A5F7-58E94217424F}"/>
              </a:ext>
            </a:extLst>
          </p:cNvPr>
          <p:cNvSpPr txBox="1"/>
          <p:nvPr userDrawn="1"/>
        </p:nvSpPr>
        <p:spPr>
          <a:xfrm>
            <a:off x="2603403" y="6591872"/>
            <a:ext cx="957402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ja-JP" sz="9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©biz-cruise </a:t>
            </a:r>
            <a:r>
              <a:rPr lang="ja-JP" altLang="en-US" sz="9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｜</a:t>
            </a:r>
            <a:fld id="{9B0BE9B9-25C6-40AF-9DC6-1D218CDE40AA}" type="slidenum">
              <a:rPr lang="ja-JP" altLang="en-US" sz="900" b="0" i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pPr algn="r"/>
              <a:t>‹#›</a:t>
            </a:fld>
            <a:endParaRPr lang="ja-JP" altLang="en-US" sz="9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2687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とコンテンツ" preserve="1" userDrawn="1">
  <p:cSld name="1_タイトルとコンテンツ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9"/>
          <p:cNvSpPr txBox="1">
            <a:spLocks noGrp="1"/>
          </p:cNvSpPr>
          <p:nvPr>
            <p:ph type="title"/>
          </p:nvPr>
        </p:nvSpPr>
        <p:spPr>
          <a:xfrm>
            <a:off x="284482" y="186527"/>
            <a:ext cx="10515600" cy="40006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 sz="2000" b="1">
                <a:solidFill>
                  <a:srgbClr val="1556AC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pPr lvl="0">
              <a:lnSpc>
                <a:spcPct val="100000"/>
              </a:lnSpc>
              <a:buClr>
                <a:srgbClr val="51A800"/>
              </a:buClr>
            </a:pPr>
            <a:endParaRPr/>
          </a:p>
        </p:txBody>
      </p:sp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2085904A-2D18-7C24-2793-7008D62612EF}"/>
              </a:ext>
            </a:extLst>
          </p:cNvPr>
          <p:cNvCxnSpPr>
            <a:cxnSpLocks/>
          </p:cNvCxnSpPr>
          <p:nvPr userDrawn="1"/>
        </p:nvCxnSpPr>
        <p:spPr>
          <a:xfrm>
            <a:off x="0" y="600362"/>
            <a:ext cx="3356149" cy="0"/>
          </a:xfrm>
          <a:prstGeom prst="line">
            <a:avLst/>
          </a:prstGeom>
          <a:ln w="38100">
            <a:solidFill>
              <a:srgbClr val="F1A3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그림 개체 틀 8">
            <a:extLst>
              <a:ext uri="{FF2B5EF4-FFF2-40B4-BE49-F238E27FC236}">
                <a16:creationId xmlns:a16="http://schemas.microsoft.com/office/drawing/2014/main" id="{46690EB9-8A6B-F5AC-AE4B-7589FF1F479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kumimoji="1" lang="ko-Kore-KR" altLang="en-US"/>
          </a:p>
        </p:txBody>
      </p:sp>
      <p:pic>
        <p:nvPicPr>
          <p:cNvPr id="197" name="図 196">
            <a:extLst>
              <a:ext uri="{FF2B5EF4-FFF2-40B4-BE49-F238E27FC236}">
                <a16:creationId xmlns:a16="http://schemas.microsoft.com/office/drawing/2014/main" id="{9E04CFB5-2141-40F1-CEDD-B3B8D1E605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9620" y="185738"/>
            <a:ext cx="1228151" cy="409384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C537325-C14F-16FE-730E-043BA4C0516C}"/>
              </a:ext>
            </a:extLst>
          </p:cNvPr>
          <p:cNvSpPr txBox="1"/>
          <p:nvPr userDrawn="1"/>
        </p:nvSpPr>
        <p:spPr>
          <a:xfrm>
            <a:off x="284482" y="6591872"/>
            <a:ext cx="957402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ja-JP" sz="9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©biz-cruise </a:t>
            </a:r>
            <a:r>
              <a:rPr lang="ja-JP" altLang="en-US" sz="9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｜</a:t>
            </a:r>
            <a:fld id="{9B0BE9B9-25C6-40AF-9DC6-1D218CDE40AA}" type="slidenum">
              <a:rPr lang="ja-JP" altLang="en-US" sz="900" b="0" i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pPr algn="l"/>
              <a:t>‹#›</a:t>
            </a:fld>
            <a:endParaRPr lang="ja-JP" altLang="en-US" sz="9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8221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とコンテンツ" preserve="1" userDrawn="1">
  <p:cSld name="1_タイトルとコンテンツ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9"/>
          <p:cNvSpPr txBox="1">
            <a:spLocks noGrp="1"/>
          </p:cNvSpPr>
          <p:nvPr>
            <p:ph type="title"/>
          </p:nvPr>
        </p:nvSpPr>
        <p:spPr>
          <a:xfrm>
            <a:off x="284482" y="186527"/>
            <a:ext cx="10515600" cy="40006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 sz="2000" b="1">
                <a:solidFill>
                  <a:srgbClr val="1556AC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pPr lvl="0">
              <a:lnSpc>
                <a:spcPct val="100000"/>
              </a:lnSpc>
              <a:buClr>
                <a:srgbClr val="51A800"/>
              </a:buClr>
            </a:pPr>
            <a:endParaRPr/>
          </a:p>
        </p:txBody>
      </p:sp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2085904A-2D18-7C24-2793-7008D62612EF}"/>
              </a:ext>
            </a:extLst>
          </p:cNvPr>
          <p:cNvCxnSpPr>
            <a:cxnSpLocks/>
          </p:cNvCxnSpPr>
          <p:nvPr userDrawn="1"/>
        </p:nvCxnSpPr>
        <p:spPr>
          <a:xfrm>
            <a:off x="0" y="600362"/>
            <a:ext cx="3356149" cy="0"/>
          </a:xfrm>
          <a:prstGeom prst="line">
            <a:avLst/>
          </a:prstGeom>
          <a:ln w="38100">
            <a:solidFill>
              <a:srgbClr val="F1A3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그림 개체 틀 6">
            <a:extLst>
              <a:ext uri="{FF2B5EF4-FFF2-40B4-BE49-F238E27FC236}">
                <a16:creationId xmlns:a16="http://schemas.microsoft.com/office/drawing/2014/main" id="{0AA52270-94AC-BDDD-49C8-E9AA6AA68AC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370234" y="663408"/>
            <a:ext cx="2432635" cy="3035029"/>
          </a:xfrm>
          <a:prstGeom prst="round2SameRect">
            <a:avLst/>
          </a:prstGeom>
        </p:spPr>
        <p:txBody>
          <a:bodyPr/>
          <a:lstStyle/>
          <a:p>
            <a:endParaRPr kumimoji="1" lang="ko-Kore-KR" altLang="en-US"/>
          </a:p>
        </p:txBody>
      </p:sp>
      <p:sp>
        <p:nvSpPr>
          <p:cNvPr id="12" name="모서리가 둥근 직사각형 10">
            <a:extLst>
              <a:ext uri="{FF2B5EF4-FFF2-40B4-BE49-F238E27FC236}">
                <a16:creationId xmlns:a16="http://schemas.microsoft.com/office/drawing/2014/main" id="{60CA01E0-5087-1D59-9FA0-6EB55226F2B7}"/>
              </a:ext>
            </a:extLst>
          </p:cNvPr>
          <p:cNvSpPr/>
          <p:nvPr userDrawn="1"/>
        </p:nvSpPr>
        <p:spPr>
          <a:xfrm rot="1199617">
            <a:off x="1051887" y="1592481"/>
            <a:ext cx="2990563" cy="299056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491254" sx="102000" sy="102000" algn="ctr" rotWithShape="0">
              <a:schemeClr val="tx1">
                <a:alpha val="19065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13" name="그림 개체 틀 13">
            <a:extLst>
              <a:ext uri="{FF2B5EF4-FFF2-40B4-BE49-F238E27FC236}">
                <a16:creationId xmlns:a16="http://schemas.microsoft.com/office/drawing/2014/main" id="{B83AA806-56B7-C4F4-35C7-DEF08E949B6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88375" y="1528735"/>
            <a:ext cx="3117586" cy="3118054"/>
          </a:xfrm>
          <a:custGeom>
            <a:avLst/>
            <a:gdLst>
              <a:gd name="connsiteX0" fmla="*/ 1896377 w 5754436"/>
              <a:gd name="connsiteY0" fmla="*/ 378 h 5755299"/>
              <a:gd name="connsiteX1" fmla="*/ 2136545 w 5754436"/>
              <a:gd name="connsiteY1" fmla="*/ 44603 h 5755299"/>
              <a:gd name="connsiteX2" fmla="*/ 5206996 w 5754436"/>
              <a:gd name="connsiteY2" fmla="*/ 1103704 h 5755299"/>
              <a:gd name="connsiteX3" fmla="*/ 5709834 w 5754436"/>
              <a:gd name="connsiteY3" fmla="*/ 2136093 h 5755299"/>
              <a:gd name="connsiteX4" fmla="*/ 4650279 w 5754436"/>
              <a:gd name="connsiteY4" fmla="*/ 5207859 h 5755299"/>
              <a:gd name="connsiteX5" fmla="*/ 3617890 w 5754436"/>
              <a:gd name="connsiteY5" fmla="*/ 5710697 h 5755299"/>
              <a:gd name="connsiteX6" fmla="*/ 547441 w 5754436"/>
              <a:gd name="connsiteY6" fmla="*/ 4651595 h 5755299"/>
              <a:gd name="connsiteX7" fmla="*/ 44603 w 5754436"/>
              <a:gd name="connsiteY7" fmla="*/ 3619207 h 5755299"/>
              <a:gd name="connsiteX8" fmla="*/ 1104157 w 5754436"/>
              <a:gd name="connsiteY8" fmla="*/ 547441 h 5755299"/>
              <a:gd name="connsiteX9" fmla="*/ 1896377 w 5754436"/>
              <a:gd name="connsiteY9" fmla="*/ 378 h 5755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754436" h="5755299">
                <a:moveTo>
                  <a:pt x="1896377" y="378"/>
                </a:moveTo>
                <a:cubicBezTo>
                  <a:pt x="1976223" y="2823"/>
                  <a:pt x="2057057" y="17185"/>
                  <a:pt x="2136545" y="44603"/>
                </a:cubicBezTo>
                <a:lnTo>
                  <a:pt x="5206996" y="1103704"/>
                </a:lnTo>
                <a:cubicBezTo>
                  <a:pt x="5630937" y="1249935"/>
                  <a:pt x="5856065" y="1712152"/>
                  <a:pt x="5709834" y="2136093"/>
                </a:cubicBezTo>
                <a:cubicBezTo>
                  <a:pt x="5356649" y="3160014"/>
                  <a:pt x="5003463" y="4183937"/>
                  <a:pt x="4650279" y="5207859"/>
                </a:cubicBezTo>
                <a:cubicBezTo>
                  <a:pt x="4504047" y="5631799"/>
                  <a:pt x="4041831" y="5856928"/>
                  <a:pt x="3617890" y="5710697"/>
                </a:cubicBezTo>
                <a:lnTo>
                  <a:pt x="547441" y="4651595"/>
                </a:lnTo>
                <a:cubicBezTo>
                  <a:pt x="123500" y="4505364"/>
                  <a:pt x="-101628" y="4043148"/>
                  <a:pt x="44603" y="3619207"/>
                </a:cubicBezTo>
                <a:lnTo>
                  <a:pt x="1104157" y="547441"/>
                </a:lnTo>
                <a:cubicBezTo>
                  <a:pt x="1222970" y="202990"/>
                  <a:pt x="1550382" y="-10215"/>
                  <a:pt x="1896377" y="378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kumimoji="1" lang="ko-Kore-KR" altLang="en-US"/>
          </a:p>
        </p:txBody>
      </p:sp>
      <p:sp>
        <p:nvSpPr>
          <p:cNvPr id="14" name="모서리가 둥근 직사각형 10">
            <a:extLst>
              <a:ext uri="{FF2B5EF4-FFF2-40B4-BE49-F238E27FC236}">
                <a16:creationId xmlns:a16="http://schemas.microsoft.com/office/drawing/2014/main" id="{1FF27676-2144-5239-1846-451D7898F1F0}"/>
              </a:ext>
            </a:extLst>
          </p:cNvPr>
          <p:cNvSpPr/>
          <p:nvPr userDrawn="1"/>
        </p:nvSpPr>
        <p:spPr>
          <a:xfrm rot="1199617">
            <a:off x="4600719" y="1592481"/>
            <a:ext cx="2990563" cy="299056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491254" sx="102000" sy="102000" algn="ctr" rotWithShape="0">
              <a:schemeClr val="tx1">
                <a:alpha val="19065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15" name="그림 개체 틀 13">
            <a:extLst>
              <a:ext uri="{FF2B5EF4-FFF2-40B4-BE49-F238E27FC236}">
                <a16:creationId xmlns:a16="http://schemas.microsoft.com/office/drawing/2014/main" id="{816D3924-D66B-1D2C-A94F-34C710BC5DA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37207" y="1528735"/>
            <a:ext cx="3117586" cy="3118054"/>
          </a:xfrm>
          <a:custGeom>
            <a:avLst/>
            <a:gdLst>
              <a:gd name="connsiteX0" fmla="*/ 1896377 w 5754436"/>
              <a:gd name="connsiteY0" fmla="*/ 378 h 5755299"/>
              <a:gd name="connsiteX1" fmla="*/ 2136545 w 5754436"/>
              <a:gd name="connsiteY1" fmla="*/ 44603 h 5755299"/>
              <a:gd name="connsiteX2" fmla="*/ 5206996 w 5754436"/>
              <a:gd name="connsiteY2" fmla="*/ 1103704 h 5755299"/>
              <a:gd name="connsiteX3" fmla="*/ 5709834 w 5754436"/>
              <a:gd name="connsiteY3" fmla="*/ 2136093 h 5755299"/>
              <a:gd name="connsiteX4" fmla="*/ 4650279 w 5754436"/>
              <a:gd name="connsiteY4" fmla="*/ 5207859 h 5755299"/>
              <a:gd name="connsiteX5" fmla="*/ 3617890 w 5754436"/>
              <a:gd name="connsiteY5" fmla="*/ 5710697 h 5755299"/>
              <a:gd name="connsiteX6" fmla="*/ 547441 w 5754436"/>
              <a:gd name="connsiteY6" fmla="*/ 4651595 h 5755299"/>
              <a:gd name="connsiteX7" fmla="*/ 44603 w 5754436"/>
              <a:gd name="connsiteY7" fmla="*/ 3619207 h 5755299"/>
              <a:gd name="connsiteX8" fmla="*/ 1104157 w 5754436"/>
              <a:gd name="connsiteY8" fmla="*/ 547441 h 5755299"/>
              <a:gd name="connsiteX9" fmla="*/ 1896377 w 5754436"/>
              <a:gd name="connsiteY9" fmla="*/ 378 h 5755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754436" h="5755299">
                <a:moveTo>
                  <a:pt x="1896377" y="378"/>
                </a:moveTo>
                <a:cubicBezTo>
                  <a:pt x="1976223" y="2823"/>
                  <a:pt x="2057057" y="17185"/>
                  <a:pt x="2136545" y="44603"/>
                </a:cubicBezTo>
                <a:lnTo>
                  <a:pt x="5206996" y="1103704"/>
                </a:lnTo>
                <a:cubicBezTo>
                  <a:pt x="5630937" y="1249935"/>
                  <a:pt x="5856065" y="1712152"/>
                  <a:pt x="5709834" y="2136093"/>
                </a:cubicBezTo>
                <a:cubicBezTo>
                  <a:pt x="5356649" y="3160014"/>
                  <a:pt x="5003463" y="4183937"/>
                  <a:pt x="4650279" y="5207859"/>
                </a:cubicBezTo>
                <a:cubicBezTo>
                  <a:pt x="4504047" y="5631799"/>
                  <a:pt x="4041831" y="5856928"/>
                  <a:pt x="3617890" y="5710697"/>
                </a:cubicBezTo>
                <a:lnTo>
                  <a:pt x="547441" y="4651595"/>
                </a:lnTo>
                <a:cubicBezTo>
                  <a:pt x="123500" y="4505364"/>
                  <a:pt x="-101628" y="4043148"/>
                  <a:pt x="44603" y="3619207"/>
                </a:cubicBezTo>
                <a:lnTo>
                  <a:pt x="1104157" y="547441"/>
                </a:lnTo>
                <a:cubicBezTo>
                  <a:pt x="1222970" y="202990"/>
                  <a:pt x="1550382" y="-10215"/>
                  <a:pt x="1896377" y="378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kumimoji="1" lang="ko-Kore-KR" altLang="en-US"/>
          </a:p>
        </p:txBody>
      </p:sp>
      <p:sp>
        <p:nvSpPr>
          <p:cNvPr id="16" name="모서리가 둥근 직사각형 10">
            <a:extLst>
              <a:ext uri="{FF2B5EF4-FFF2-40B4-BE49-F238E27FC236}">
                <a16:creationId xmlns:a16="http://schemas.microsoft.com/office/drawing/2014/main" id="{0476553E-CF4A-6F4E-83B0-80E6A636CCFD}"/>
              </a:ext>
            </a:extLst>
          </p:cNvPr>
          <p:cNvSpPr/>
          <p:nvPr userDrawn="1"/>
        </p:nvSpPr>
        <p:spPr>
          <a:xfrm rot="1199617">
            <a:off x="8149549" y="1592481"/>
            <a:ext cx="2990563" cy="299056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491254" sx="102000" sy="102000" algn="ctr" rotWithShape="0">
              <a:schemeClr val="tx1">
                <a:alpha val="19065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17" name="그림 개체 틀 13">
            <a:extLst>
              <a:ext uri="{FF2B5EF4-FFF2-40B4-BE49-F238E27FC236}">
                <a16:creationId xmlns:a16="http://schemas.microsoft.com/office/drawing/2014/main" id="{2506431F-1A6B-DFF8-30BD-9B7D37EC3CB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86037" y="1528735"/>
            <a:ext cx="3117586" cy="3118054"/>
          </a:xfrm>
          <a:custGeom>
            <a:avLst/>
            <a:gdLst>
              <a:gd name="connsiteX0" fmla="*/ 1896377 w 5754436"/>
              <a:gd name="connsiteY0" fmla="*/ 378 h 5755299"/>
              <a:gd name="connsiteX1" fmla="*/ 2136545 w 5754436"/>
              <a:gd name="connsiteY1" fmla="*/ 44603 h 5755299"/>
              <a:gd name="connsiteX2" fmla="*/ 5206996 w 5754436"/>
              <a:gd name="connsiteY2" fmla="*/ 1103704 h 5755299"/>
              <a:gd name="connsiteX3" fmla="*/ 5709834 w 5754436"/>
              <a:gd name="connsiteY3" fmla="*/ 2136093 h 5755299"/>
              <a:gd name="connsiteX4" fmla="*/ 4650279 w 5754436"/>
              <a:gd name="connsiteY4" fmla="*/ 5207859 h 5755299"/>
              <a:gd name="connsiteX5" fmla="*/ 3617890 w 5754436"/>
              <a:gd name="connsiteY5" fmla="*/ 5710697 h 5755299"/>
              <a:gd name="connsiteX6" fmla="*/ 547441 w 5754436"/>
              <a:gd name="connsiteY6" fmla="*/ 4651595 h 5755299"/>
              <a:gd name="connsiteX7" fmla="*/ 44603 w 5754436"/>
              <a:gd name="connsiteY7" fmla="*/ 3619207 h 5755299"/>
              <a:gd name="connsiteX8" fmla="*/ 1104157 w 5754436"/>
              <a:gd name="connsiteY8" fmla="*/ 547441 h 5755299"/>
              <a:gd name="connsiteX9" fmla="*/ 1896377 w 5754436"/>
              <a:gd name="connsiteY9" fmla="*/ 378 h 5755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754436" h="5755299">
                <a:moveTo>
                  <a:pt x="1896377" y="378"/>
                </a:moveTo>
                <a:cubicBezTo>
                  <a:pt x="1976223" y="2823"/>
                  <a:pt x="2057057" y="17185"/>
                  <a:pt x="2136545" y="44603"/>
                </a:cubicBezTo>
                <a:lnTo>
                  <a:pt x="5206996" y="1103704"/>
                </a:lnTo>
                <a:cubicBezTo>
                  <a:pt x="5630937" y="1249935"/>
                  <a:pt x="5856065" y="1712152"/>
                  <a:pt x="5709834" y="2136093"/>
                </a:cubicBezTo>
                <a:cubicBezTo>
                  <a:pt x="5356649" y="3160014"/>
                  <a:pt x="5003463" y="4183937"/>
                  <a:pt x="4650279" y="5207859"/>
                </a:cubicBezTo>
                <a:cubicBezTo>
                  <a:pt x="4504047" y="5631799"/>
                  <a:pt x="4041831" y="5856928"/>
                  <a:pt x="3617890" y="5710697"/>
                </a:cubicBezTo>
                <a:lnTo>
                  <a:pt x="547441" y="4651595"/>
                </a:lnTo>
                <a:cubicBezTo>
                  <a:pt x="123500" y="4505364"/>
                  <a:pt x="-101628" y="4043148"/>
                  <a:pt x="44603" y="3619207"/>
                </a:cubicBezTo>
                <a:lnTo>
                  <a:pt x="1104157" y="547441"/>
                </a:lnTo>
                <a:cubicBezTo>
                  <a:pt x="1222970" y="202990"/>
                  <a:pt x="1550382" y="-10215"/>
                  <a:pt x="1896377" y="378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kumimoji="1" lang="ko-Kore-KR" altLang="en-US"/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979A3F85-DFBF-5439-5722-81CDCD9E30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9620" y="185738"/>
            <a:ext cx="1228151" cy="409384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45B25D9-3E6D-2C78-AE59-10B22032A1C8}"/>
              </a:ext>
            </a:extLst>
          </p:cNvPr>
          <p:cNvSpPr txBox="1"/>
          <p:nvPr userDrawn="1"/>
        </p:nvSpPr>
        <p:spPr>
          <a:xfrm>
            <a:off x="284482" y="6591872"/>
            <a:ext cx="957402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ja-JP" sz="9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©biz-cruise </a:t>
            </a:r>
            <a:r>
              <a:rPr lang="ja-JP" altLang="en-US" sz="9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｜</a:t>
            </a:r>
            <a:fld id="{9B0BE9B9-25C6-40AF-9DC6-1D218CDE40AA}" type="slidenum">
              <a:rPr lang="ja-JP" altLang="en-US" sz="900" b="0" i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pPr algn="l"/>
              <a:t>‹#›</a:t>
            </a:fld>
            <a:endParaRPr lang="ja-JP" altLang="en-US" sz="9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2579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50" r:id="rId2"/>
    <p:sldLayoutId id="2147483680" r:id="rId3"/>
    <p:sldLayoutId id="2147483681" r:id="rId4"/>
    <p:sldLayoutId id="2147483682" r:id="rId5"/>
    <p:sldLayoutId id="2147483683" r:id="rId6"/>
    <p:sldLayoutId id="2147483677" r:id="rId7"/>
    <p:sldLayoutId id="2147483665" r:id="rId8"/>
    <p:sldLayoutId id="2147483678" r:id="rId9"/>
    <p:sldLayoutId id="2147483679" r:id="rId10"/>
    <p:sldLayoutId id="2147483684" r:id="rId11"/>
    <p:sldLayoutId id="2147483685" r:id="rId12"/>
    <p:sldLayoutId id="2147483672" r:id="rId13"/>
    <p:sldLayoutId id="2147483674" r:id="rId14"/>
    <p:sldLayoutId id="2147483675" r:id="rId15"/>
    <p:sldLayoutId id="2147483673" r:id="rId16"/>
    <p:sldLayoutId id="2147483686" r:id="rId17"/>
    <p:sldLayoutId id="2147483671" r:id="rId18"/>
    <p:sldLayoutId id="2147483651" r:id="rId19"/>
    <p:sldLayoutId id="2147483652" r:id="rId20"/>
    <p:sldLayoutId id="2147483653" r:id="rId21"/>
    <p:sldLayoutId id="2147483654" r:id="rId22"/>
    <p:sldLayoutId id="2147483656" r:id="rId23"/>
    <p:sldLayoutId id="2147483657" r:id="rId24"/>
    <p:sldLayoutId id="2147483658" r:id="rId25"/>
    <p:sldLayoutId id="2147483659" r:id="rId2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biz-cruise.com/download" TargetMode="Externa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biz-cruise.com/download" TargetMode="Externa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hyperlink" Target="https://info.biz-cruise.com/l/320341/2024-06-20/933hvq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info.biz-cruise.com/l/320341/2024-06-26/934j3r" TargetMode="External"/><Relationship Id="rId5" Type="http://schemas.openxmlformats.org/officeDocument/2006/relationships/image" Target="../media/image38.jpg"/><Relationship Id="rId4" Type="http://schemas.openxmlformats.org/officeDocument/2006/relationships/image" Target="../media/image26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3.jp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3.jpg"/><Relationship Id="rId7" Type="http://schemas.openxmlformats.org/officeDocument/2006/relationships/image" Target="../media/image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hyperlink" Target="https://biz-cruise.com/download" TargetMode="External"/><Relationship Id="rId10" Type="http://schemas.openxmlformats.org/officeDocument/2006/relationships/image" Target="../media/image48.svg"/><Relationship Id="rId4" Type="http://schemas.openxmlformats.org/officeDocument/2006/relationships/hyperlink" Target="https://biz-cruise.com/contact" TargetMode="External"/><Relationship Id="rId9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15.jpg"/><Relationship Id="rId18" Type="http://schemas.openxmlformats.org/officeDocument/2006/relationships/image" Target="../media/image20.jp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12" Type="http://schemas.openxmlformats.org/officeDocument/2006/relationships/image" Target="../media/image14.jpg"/><Relationship Id="rId17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11" Type="http://schemas.openxmlformats.org/officeDocument/2006/relationships/image" Target="../media/image13.jpg"/><Relationship Id="rId5" Type="http://schemas.openxmlformats.org/officeDocument/2006/relationships/image" Target="../media/image7.jpg"/><Relationship Id="rId15" Type="http://schemas.openxmlformats.org/officeDocument/2006/relationships/image" Target="../media/image17.jp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Relationship Id="rId14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73C5418C-D8FD-DC7B-E49F-0494712C87B5}"/>
              </a:ext>
            </a:extLst>
          </p:cNvPr>
          <p:cNvSpPr/>
          <p:nvPr/>
        </p:nvSpPr>
        <p:spPr>
          <a:xfrm>
            <a:off x="0" y="0"/>
            <a:ext cx="12188422" cy="5972157"/>
          </a:xfrm>
          <a:prstGeom prst="rect">
            <a:avLst/>
          </a:prstGeom>
          <a:solidFill>
            <a:srgbClr val="1556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8" name="図プレースホルダー 77">
            <a:extLst>
              <a:ext uri="{FF2B5EF4-FFF2-40B4-BE49-F238E27FC236}">
                <a16:creationId xmlns:a16="http://schemas.microsoft.com/office/drawing/2014/main" id="{DC101109-AB07-380B-9321-C1495D15197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10787" r="10787"/>
          <a:stretch>
            <a:fillRect/>
          </a:stretch>
        </p:blipFill>
        <p:spPr>
          <a:xfrm>
            <a:off x="2575081" y="-924785"/>
            <a:ext cx="9609847" cy="6860924"/>
          </a:xfrm>
          <a:grpFill/>
          <a:ln>
            <a:noFill/>
          </a:ln>
          <a:effectLst>
            <a:outerShdw blurRad="491254" sx="102000" sy="102000" algn="ctr" rotWithShape="0">
              <a:schemeClr val="tx1">
                <a:alpha val="19065"/>
              </a:schemeClr>
            </a:outerShdw>
          </a:effectLst>
        </p:spPr>
      </p:pic>
      <p:grpSp>
        <p:nvGrpSpPr>
          <p:cNvPr id="89" name="グループ化 88">
            <a:extLst>
              <a:ext uri="{FF2B5EF4-FFF2-40B4-BE49-F238E27FC236}">
                <a16:creationId xmlns:a16="http://schemas.microsoft.com/office/drawing/2014/main" id="{4280C10A-AB48-F9CB-DF4E-9D06237FD187}"/>
              </a:ext>
            </a:extLst>
          </p:cNvPr>
          <p:cNvGrpSpPr/>
          <p:nvPr/>
        </p:nvGrpSpPr>
        <p:grpSpPr>
          <a:xfrm>
            <a:off x="3578" y="-18352"/>
            <a:ext cx="3253080" cy="2241071"/>
            <a:chOff x="3578" y="-18352"/>
            <a:chExt cx="4027730" cy="2774733"/>
          </a:xfrm>
          <a:solidFill>
            <a:srgbClr val="F1A317"/>
          </a:solidFill>
        </p:grpSpPr>
        <p:sp>
          <p:nvSpPr>
            <p:cNvPr id="79" name="자유형 9">
              <a:extLst>
                <a:ext uri="{FF2B5EF4-FFF2-40B4-BE49-F238E27FC236}">
                  <a16:creationId xmlns:a16="http://schemas.microsoft.com/office/drawing/2014/main" id="{332AA7B2-88EB-19DE-E62C-0C9694890481}"/>
                </a:ext>
              </a:extLst>
            </p:cNvPr>
            <p:cNvSpPr/>
            <p:nvPr/>
          </p:nvSpPr>
          <p:spPr>
            <a:xfrm>
              <a:off x="3578" y="-18352"/>
              <a:ext cx="4027730" cy="2774733"/>
            </a:xfrm>
            <a:custGeom>
              <a:avLst/>
              <a:gdLst>
                <a:gd name="connsiteX0" fmla="*/ 0 w 4110885"/>
                <a:gd name="connsiteY0" fmla="*/ 0 h 2832019"/>
                <a:gd name="connsiteX1" fmla="*/ 4110885 w 4110885"/>
                <a:gd name="connsiteY1" fmla="*/ 0 h 2832019"/>
                <a:gd name="connsiteX2" fmla="*/ 3307131 w 4110885"/>
                <a:gd name="connsiteY2" fmla="*/ 2346824 h 2832019"/>
                <a:gd name="connsiteX3" fmla="*/ 2395904 w 4110885"/>
                <a:gd name="connsiteY3" fmla="*/ 2793119 h 2832019"/>
                <a:gd name="connsiteX4" fmla="*/ 0 w 4110885"/>
                <a:gd name="connsiteY4" fmla="*/ 1972556 h 2832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10885" h="2832019">
                  <a:moveTo>
                    <a:pt x="0" y="0"/>
                  </a:moveTo>
                  <a:lnTo>
                    <a:pt x="4110885" y="0"/>
                  </a:lnTo>
                  <a:lnTo>
                    <a:pt x="3307131" y="2346824"/>
                  </a:lnTo>
                  <a:cubicBezTo>
                    <a:pt x="3178744" y="2721694"/>
                    <a:pt x="2770774" y="2921507"/>
                    <a:pt x="2395904" y="2793119"/>
                  </a:cubicBezTo>
                  <a:lnTo>
                    <a:pt x="0" y="1972556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491254" sx="102000" sy="102000" algn="ctr" rotWithShape="0">
                <a:schemeClr val="tx1">
                  <a:alpha val="19065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 sz="1200"/>
            </a:p>
          </p:txBody>
        </p:sp>
        <p:sp>
          <p:nvSpPr>
            <p:cNvPr id="80" name="テキスト ボックス 79">
              <a:extLst>
                <a:ext uri="{FF2B5EF4-FFF2-40B4-BE49-F238E27FC236}">
                  <a16:creationId xmlns:a16="http://schemas.microsoft.com/office/drawing/2014/main" id="{F5FD7BEE-8496-C9A2-A641-B76D3A16048A}"/>
                </a:ext>
              </a:extLst>
            </p:cNvPr>
            <p:cNvSpPr txBox="1"/>
            <p:nvPr/>
          </p:nvSpPr>
          <p:spPr>
            <a:xfrm>
              <a:off x="598173" y="718246"/>
              <a:ext cx="2295560" cy="819825"/>
            </a:xfrm>
            <a:prstGeom prst="rect">
              <a:avLst/>
            </a:prstGeom>
            <a:grpFill/>
          </p:spPr>
          <p:txBody>
            <a:bodyPr wrap="none" tIns="0" bIns="0" anchor="ctr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FF0000"/>
                </a:buClr>
                <a:buSzPts val="2400"/>
                <a:buNone/>
              </a:pPr>
              <a:r>
                <a:rPr lang="ja-JP" altLang="en-US" sz="2800" b="1">
                  <a:solidFill>
                    <a:schemeClr val="bg1"/>
                  </a:solidFill>
                  <a:latin typeface="+mn-ea"/>
                  <a:ea typeface="+mn-ea"/>
                </a:rPr>
                <a:t>累計</a:t>
              </a:r>
              <a:r>
                <a:rPr lang="en-US" altLang="ja-JP" sz="3600" b="1">
                  <a:solidFill>
                    <a:schemeClr val="bg1"/>
                  </a:solidFill>
                  <a:latin typeface="+mn-ea"/>
                  <a:ea typeface="+mn-ea"/>
                </a:rPr>
                <a:t>10,000</a:t>
              </a:r>
              <a:r>
                <a:rPr lang="ja-JP" altLang="en-US" sz="2800" b="1">
                  <a:solidFill>
                    <a:schemeClr val="bg1"/>
                  </a:solidFill>
                  <a:latin typeface="+mn-ea"/>
                  <a:ea typeface="+mn-ea"/>
                </a:rPr>
                <a:t>件</a:t>
              </a:r>
              <a:br>
                <a:rPr lang="en-US" altLang="ja-JP" sz="1800" b="1">
                  <a:solidFill>
                    <a:schemeClr val="bg1"/>
                  </a:solidFill>
                  <a:latin typeface="+mn-ea"/>
                  <a:ea typeface="+mn-ea"/>
                </a:rPr>
              </a:br>
              <a:r>
                <a:rPr lang="en-US" altLang="ja-JP" sz="1200" b="1">
                  <a:solidFill>
                    <a:schemeClr val="bg1"/>
                  </a:solidFill>
                  <a:latin typeface="+mn-ea"/>
                  <a:ea typeface="+mn-ea"/>
                </a:rPr>
                <a:t>300,000</a:t>
              </a:r>
              <a:r>
                <a:rPr lang="ja-JP" altLang="en-US" sz="1200" b="1">
                  <a:solidFill>
                    <a:schemeClr val="bg1"/>
                  </a:solidFill>
                  <a:latin typeface="+mn-ea"/>
                  <a:ea typeface="+mn-ea"/>
                </a:rPr>
                <a:t>人以上のクルーズを実施</a:t>
              </a:r>
              <a:endParaRPr lang="ja-JP" altLang="en-US" sz="1600" b="1">
                <a:solidFill>
                  <a:schemeClr val="bg1"/>
                </a:solidFill>
                <a:latin typeface="+mn-ea"/>
                <a:ea typeface="+mn-ea"/>
              </a:endParaRPr>
            </a:p>
          </p:txBody>
        </p:sp>
      </p:grpSp>
      <p:grpSp>
        <p:nvGrpSpPr>
          <p:cNvPr id="81" name="グループ化 80">
            <a:extLst>
              <a:ext uri="{FF2B5EF4-FFF2-40B4-BE49-F238E27FC236}">
                <a16:creationId xmlns:a16="http://schemas.microsoft.com/office/drawing/2014/main" id="{1A04C51A-5471-40D1-34AE-2BC2D9B0063A}"/>
              </a:ext>
            </a:extLst>
          </p:cNvPr>
          <p:cNvGrpSpPr/>
          <p:nvPr/>
        </p:nvGrpSpPr>
        <p:grpSpPr>
          <a:xfrm>
            <a:off x="7079587" y="576577"/>
            <a:ext cx="4619704" cy="993082"/>
            <a:chOff x="-1201902" y="3728873"/>
            <a:chExt cx="4002864" cy="1190420"/>
          </a:xfrm>
        </p:grpSpPr>
        <p:sp>
          <p:nvSpPr>
            <p:cNvPr id="84" name="正方形/長方形 83">
              <a:extLst>
                <a:ext uri="{FF2B5EF4-FFF2-40B4-BE49-F238E27FC236}">
                  <a16:creationId xmlns:a16="http://schemas.microsoft.com/office/drawing/2014/main" id="{3E385DDC-E4C2-474C-8D48-BDF348591F69}"/>
                </a:ext>
              </a:extLst>
            </p:cNvPr>
            <p:cNvSpPr/>
            <p:nvPr/>
          </p:nvSpPr>
          <p:spPr>
            <a:xfrm>
              <a:off x="-1201902" y="3728873"/>
              <a:ext cx="2818717" cy="604151"/>
            </a:xfrm>
            <a:prstGeom prst="rect">
              <a:avLst/>
            </a:prstGeom>
            <a:solidFill>
              <a:srgbClr val="1556A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rtlCol="0" anchor="ctr"/>
            <a:lstStyle/>
            <a:p>
              <a:pPr algn="ctr"/>
              <a:r>
                <a:rPr lang="ja-JP" altLang="en-US" sz="2000" b="1">
                  <a:latin typeface="+mn-ea"/>
                  <a:ea typeface="+mn-ea"/>
                </a:rPr>
                <a:t>ビジネスユースに特化した</a:t>
              </a:r>
              <a:endParaRPr kumimoji="1" lang="ja-JP" altLang="en-US" sz="2000" b="1"/>
            </a:p>
          </p:txBody>
        </p:sp>
        <p:sp>
          <p:nvSpPr>
            <p:cNvPr id="85" name="正方形/長方形 84">
              <a:extLst>
                <a:ext uri="{FF2B5EF4-FFF2-40B4-BE49-F238E27FC236}">
                  <a16:creationId xmlns:a16="http://schemas.microsoft.com/office/drawing/2014/main" id="{5355FF7D-0B02-611C-FD74-5DFB0CBDCE57}"/>
                </a:ext>
              </a:extLst>
            </p:cNvPr>
            <p:cNvSpPr/>
            <p:nvPr/>
          </p:nvSpPr>
          <p:spPr>
            <a:xfrm>
              <a:off x="-770784" y="4315140"/>
              <a:ext cx="3571745" cy="604151"/>
            </a:xfrm>
            <a:prstGeom prst="rect">
              <a:avLst/>
            </a:prstGeom>
            <a:solidFill>
              <a:srgbClr val="1556A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rtlCol="0" anchor="ctr"/>
            <a:lstStyle/>
            <a:p>
              <a:pPr algn="ctr"/>
              <a:r>
                <a:rPr lang="ja-JP" altLang="en-US" sz="2000" b="1">
                  <a:latin typeface="+mn-ea"/>
                </a:rPr>
                <a:t>完全貸し切りのクルーズサービス</a:t>
              </a:r>
            </a:p>
          </p:txBody>
        </p:sp>
      </p:grp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E6BCEC6-9783-AEBA-B887-C4743F4099AE}"/>
              </a:ext>
            </a:extLst>
          </p:cNvPr>
          <p:cNvSpPr/>
          <p:nvPr/>
        </p:nvSpPr>
        <p:spPr>
          <a:xfrm>
            <a:off x="0" y="5641116"/>
            <a:ext cx="12192000" cy="1228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D81CD190-4522-E5F0-6C01-F30A72798FAD}"/>
              </a:ext>
            </a:extLst>
          </p:cNvPr>
          <p:cNvSpPr txBox="1"/>
          <p:nvPr/>
        </p:nvSpPr>
        <p:spPr>
          <a:xfrm>
            <a:off x="6562053" y="6023318"/>
            <a:ext cx="530586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ja-JP" altLang="ja-JP" sz="1600" b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ビズクル</a:t>
            </a:r>
            <a:r>
              <a:rPr lang="ja-JP" alt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｜</a:t>
            </a:r>
            <a:r>
              <a:rPr lang="ja-JP" altLang="ja-JP" sz="1600" b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cs typeface="Segoe UI" panose="020B0502040204020203" pitchFamily="34" charset="0"/>
              </a:rPr>
              <a:t>biz-cruise</a:t>
            </a:r>
            <a:r>
              <a:rPr lang="ja-JP" alt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cs typeface="Segoe UI" panose="020B0502040204020203" pitchFamily="34" charset="0"/>
              </a:rPr>
              <a:t>｜サービス紹介資料</a:t>
            </a: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0CBF7E48-B452-63C8-E393-5E8CBA726F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980" y="5838093"/>
            <a:ext cx="2127013" cy="709005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8E53AD06-16A4-D532-0F86-2E0B82CC7B15}"/>
              </a:ext>
            </a:extLst>
          </p:cNvPr>
          <p:cNvSpPr/>
          <p:nvPr/>
        </p:nvSpPr>
        <p:spPr>
          <a:xfrm>
            <a:off x="0" y="6805604"/>
            <a:ext cx="12188422" cy="72000"/>
          </a:xfrm>
          <a:prstGeom prst="rect">
            <a:avLst/>
          </a:prstGeom>
          <a:solidFill>
            <a:srgbClr val="1556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97111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0"/>
          <p:cNvSpPr txBox="1"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/>
            <a:r>
              <a:rPr lang="en-US" altLang="ja-JP">
                <a:sym typeface="Arial"/>
              </a:rPr>
              <a:t>Point</a:t>
            </a:r>
            <a:r>
              <a:rPr lang="ja-JP" altLang="en-US"/>
              <a:t> </a:t>
            </a:r>
            <a:r>
              <a:rPr lang="en-US" altLang="ja-JP">
                <a:sym typeface="Arial"/>
              </a:rPr>
              <a:t>05</a:t>
            </a:r>
            <a:endParaRPr lang="ja-JP" altLang="en-US"/>
          </a:p>
        </p:txBody>
      </p:sp>
      <p:sp>
        <p:nvSpPr>
          <p:cNvPr id="5" name="Google Shape;109;p5">
            <a:extLst>
              <a:ext uri="{FF2B5EF4-FFF2-40B4-BE49-F238E27FC236}">
                <a16:creationId xmlns:a16="http://schemas.microsoft.com/office/drawing/2014/main" id="{45BA4BCA-D8A5-4AE0-6191-FE0C7E805155}"/>
              </a:ext>
            </a:extLst>
          </p:cNvPr>
          <p:cNvSpPr txBox="1">
            <a:spLocks/>
          </p:cNvSpPr>
          <p:nvPr/>
        </p:nvSpPr>
        <p:spPr>
          <a:xfrm>
            <a:off x="287352" y="629549"/>
            <a:ext cx="10515600" cy="435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defTabSz="91440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b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defRPr>
            </a:lvl1pPr>
            <a:lvl2pPr>
              <a:buSzPts val="1400"/>
              <a:buNone/>
              <a:defRPr sz="1800"/>
            </a:lvl2pPr>
            <a:lvl3pPr>
              <a:buSzPts val="1400"/>
              <a:buNone/>
              <a:defRPr sz="1800"/>
            </a:lvl3pPr>
            <a:lvl4pPr>
              <a:buSzPts val="1400"/>
              <a:buNone/>
              <a:defRPr sz="1800"/>
            </a:lvl4pPr>
            <a:lvl5pPr>
              <a:buSzPts val="1400"/>
              <a:buNone/>
              <a:defRPr sz="1800"/>
            </a:lvl5pPr>
            <a:lvl6pPr>
              <a:buSzPts val="1400"/>
              <a:buNone/>
              <a:defRPr sz="1800"/>
            </a:lvl6pPr>
            <a:lvl7pPr>
              <a:buSzPts val="1400"/>
              <a:buNone/>
              <a:defRPr sz="1800"/>
            </a:lvl7pPr>
            <a:lvl8pPr>
              <a:buSzPts val="1400"/>
              <a:buNone/>
              <a:defRPr sz="1800"/>
            </a:lvl8pPr>
            <a:lvl9pPr>
              <a:buSzPts val="1400"/>
              <a:buNone/>
              <a:defRPr sz="1800"/>
            </a:lvl9pPr>
          </a:lstStyle>
          <a:p>
            <a:r>
              <a:rPr lang="ja-JP" altLang="en-US"/>
              <a:t>最高の体験</a:t>
            </a:r>
            <a:endParaRPr lang="ja-JP" altLang="ja-JP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B069D7F-1595-B7FB-3F0E-69BF2B766EA5}"/>
              </a:ext>
            </a:extLst>
          </p:cNvPr>
          <p:cNvSpPr txBox="1"/>
          <p:nvPr/>
        </p:nvSpPr>
        <p:spPr>
          <a:xfrm>
            <a:off x="328064" y="3617043"/>
            <a:ext cx="5189428" cy="133209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lnSpc>
                <a:spcPct val="150000"/>
              </a:lnSpc>
              <a:buNone/>
              <a:defRPr sz="11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cs typeface="Courier New"/>
              </a:defRPr>
            </a:lvl1pPr>
          </a:lstStyle>
          <a:p>
            <a:r>
              <a:rPr lang="ja-JP" altLang="en-US" dirty="0">
                <a:sym typeface="Courier New"/>
              </a:rPr>
              <a:t>クルーズの目的に合わせ、 豊富なクルーザーや料理と演出を組み合わせて最高 の記念日をプロデュースいたします。 樽酒鏡開きマグロの解体ショーなど、 非 日常感溢れる演出も可能です。</a:t>
            </a:r>
            <a:endParaRPr lang="ja-JP" altLang="en-US" dirty="0"/>
          </a:p>
          <a:p>
            <a:r>
              <a:rPr lang="ja-JP" altLang="en-US" dirty="0"/>
              <a:t>経験豊富なクルーズコンシェルジュが、 企業様の記念日に相応しい理想的なク ルーズプランをご提案し、 幹事様の成功をサポートいたします。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55EBB74-2139-AE54-0ED1-D3EEC1EFFF77}"/>
              </a:ext>
            </a:extLst>
          </p:cNvPr>
          <p:cNvSpPr txBox="1"/>
          <p:nvPr/>
        </p:nvSpPr>
        <p:spPr>
          <a:xfrm>
            <a:off x="332074" y="2636169"/>
            <a:ext cx="6096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2600" b="1" spc="300">
                <a:solidFill>
                  <a:srgbClr val="1556AC"/>
                </a:solidFill>
                <a:latin typeface="+mn-ea"/>
                <a:ea typeface="+mn-ea"/>
              </a:defRPr>
            </a:lvl1pPr>
          </a:lstStyle>
          <a:p>
            <a:r>
              <a:rPr lang="ja-JP" altLang="en-US"/>
              <a:t>最高の自由度で</a:t>
            </a:r>
            <a:br>
              <a:rPr lang="en-US" altLang="ja-JP"/>
            </a:br>
            <a:r>
              <a:rPr lang="ja-JP" altLang="en-US"/>
              <a:t>理想のクルーズ体験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E71DAEB-5F3E-1905-470D-8DF90465E89B}"/>
              </a:ext>
            </a:extLst>
          </p:cNvPr>
          <p:cNvSpPr txBox="1"/>
          <p:nvPr/>
        </p:nvSpPr>
        <p:spPr>
          <a:xfrm>
            <a:off x="328064" y="2266837"/>
            <a:ext cx="33837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defTabSz="91440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1">
                <a:solidFill>
                  <a:srgbClr val="F1A317"/>
                </a:solidFill>
                <a:latin typeface="Segoe UI" panose="020B0502040204020203" pitchFamily="34" charset="0"/>
                <a:ea typeface="Shippori Mincho ExtraBold" panose="00000900000000000000" pitchFamily="2" charset="-128"/>
                <a:cs typeface="Segoe UI" panose="020B0502040204020203" pitchFamily="34" charset="0"/>
              </a:defRPr>
            </a:lvl1pPr>
          </a:lstStyle>
          <a:p>
            <a:r>
              <a:rPr lang="en-US" altLang="ja-JP"/>
              <a:t>S</a:t>
            </a:r>
            <a:r>
              <a:rPr lang="ja-JP" altLang="ja-JP"/>
              <a:t>upreme </a:t>
            </a:r>
          </a:p>
        </p:txBody>
      </p:sp>
      <p:pic>
        <p:nvPicPr>
          <p:cNvPr id="20" name="図プレースホルダー 19">
            <a:extLst>
              <a:ext uri="{FF2B5EF4-FFF2-40B4-BE49-F238E27FC236}">
                <a16:creationId xmlns:a16="http://schemas.microsoft.com/office/drawing/2014/main" id="{746E715C-57DD-1F5D-F892-D7D1223D829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12869" r="12869"/>
          <a:stretch>
            <a:fillRect/>
          </a:stretch>
        </p:blipFill>
        <p:spPr/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プレースホルダー 14">
            <a:extLst>
              <a:ext uri="{FF2B5EF4-FFF2-40B4-BE49-F238E27FC236}">
                <a16:creationId xmlns:a16="http://schemas.microsoft.com/office/drawing/2014/main" id="{099FD2F2-FDE2-287F-7ED7-0F1751CA55F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22490" r="22490"/>
          <a:stretch/>
        </p:blipFill>
        <p:spPr>
          <a:xfrm>
            <a:off x="5793270" y="2034573"/>
            <a:ext cx="3117586" cy="3118054"/>
          </a:xfrm>
        </p:spPr>
      </p:pic>
      <p:sp>
        <p:nvSpPr>
          <p:cNvPr id="147" name="Google Shape;147;p11"/>
          <p:cNvSpPr txBox="1">
            <a:spLocks noGrp="1"/>
          </p:cNvSpPr>
          <p:nvPr>
            <p:ph type="title"/>
          </p:nvPr>
        </p:nvSpPr>
        <p:spPr>
          <a:xfrm>
            <a:off x="284482" y="186527"/>
            <a:ext cx="10515600" cy="400069"/>
          </a:xfr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/>
            <a:r>
              <a:rPr lang="en-US" altLang="ja-JP"/>
              <a:t>Option</a:t>
            </a:r>
            <a:endParaRPr lang="en-US"/>
          </a:p>
        </p:txBody>
      </p:sp>
      <p:pic>
        <p:nvPicPr>
          <p:cNvPr id="13" name="図プレースホルダー 12">
            <a:extLst>
              <a:ext uri="{FF2B5EF4-FFF2-40B4-BE49-F238E27FC236}">
                <a16:creationId xmlns:a16="http://schemas.microsoft.com/office/drawing/2014/main" id="{8C2B7183-3072-56E1-7DB6-20F3AF3333F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/>
          <a:srcRect l="14948" r="14948"/>
          <a:stretch/>
        </p:blipFill>
        <p:spPr>
          <a:xfrm>
            <a:off x="8432303" y="654242"/>
            <a:ext cx="3117586" cy="3118054"/>
          </a:xfrm>
        </p:spPr>
      </p:pic>
      <p:pic>
        <p:nvPicPr>
          <p:cNvPr id="17" name="図プレースホルダー 16">
            <a:extLst>
              <a:ext uri="{FF2B5EF4-FFF2-40B4-BE49-F238E27FC236}">
                <a16:creationId xmlns:a16="http://schemas.microsoft.com/office/drawing/2014/main" id="{B2706BFB-A723-0462-0A7E-8C77AA2CD93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 l="22490" r="22490"/>
          <a:stretch/>
        </p:blipFill>
        <p:spPr>
          <a:xfrm>
            <a:off x="8583224" y="3934819"/>
            <a:ext cx="3117586" cy="3118054"/>
          </a:xfrm>
        </p:spPr>
      </p:pic>
      <p:sp>
        <p:nvSpPr>
          <p:cNvPr id="150" name="Google Shape;150;p11"/>
          <p:cNvSpPr txBox="1"/>
          <p:nvPr/>
        </p:nvSpPr>
        <p:spPr>
          <a:xfrm>
            <a:off x="328064" y="1874130"/>
            <a:ext cx="6903043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2800" b="1" spc="300">
                <a:solidFill>
                  <a:srgbClr val="1556AC"/>
                </a:solidFill>
                <a:latin typeface="+mn-ea"/>
                <a:ea typeface="+mn-ea"/>
              </a:defRPr>
            </a:lvl1pPr>
          </a:lstStyle>
          <a:p>
            <a:r>
              <a:rPr lang="ja-JP" altLang="en-US" sz="2600"/>
              <a:t>素敵なクルージングを</a:t>
            </a:r>
            <a:endParaRPr lang="en-US" altLang="ja-JP" sz="2600"/>
          </a:p>
          <a:p>
            <a:r>
              <a:rPr lang="ja-JP" altLang="en-US" sz="2600">
                <a:sym typeface="Courier New"/>
              </a:rPr>
              <a:t>楽しい演出とともに</a:t>
            </a:r>
            <a:endParaRPr sz="2600"/>
          </a:p>
        </p:txBody>
      </p:sp>
      <p:sp>
        <p:nvSpPr>
          <p:cNvPr id="151" name="Google Shape;151;p11"/>
          <p:cNvSpPr txBox="1"/>
          <p:nvPr/>
        </p:nvSpPr>
        <p:spPr>
          <a:xfrm>
            <a:off x="354228" y="3072654"/>
            <a:ext cx="3239094" cy="2351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ja-JP" sz="12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cs typeface="Arial"/>
                <a:sym typeface="Arial"/>
              </a:rPr>
              <a:t>マグロの解体ショー</a:t>
            </a:r>
            <a:endParaRPr sz="1200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ja-JP" sz="1200" b="0" i="0" u="none" strike="noStrike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cs typeface="Arial"/>
                <a:sym typeface="Arial"/>
              </a:rPr>
              <a:t>樽酒鏡開き</a:t>
            </a:r>
            <a:endParaRPr sz="1200" b="0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ja-JP" sz="1200" b="0" i="0" u="none" strike="noStrike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cs typeface="Arial"/>
                <a:sym typeface="Arial"/>
              </a:rPr>
              <a:t>忍者パフォーマー</a:t>
            </a:r>
            <a:endParaRPr sz="1200" b="0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ja-JP" sz="1200" b="0" i="0" u="none" strike="noStrike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cs typeface="Arial"/>
                <a:sym typeface="Arial"/>
              </a:rPr>
              <a:t>和太鼓生演奏</a:t>
            </a:r>
            <a:endParaRPr sz="1200" b="0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ja-JP" sz="1200" b="0" i="0" u="none" strike="noStrike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cs typeface="Arial"/>
                <a:sym typeface="Arial"/>
              </a:rPr>
              <a:t>ベリーダンサー</a:t>
            </a:r>
            <a:endParaRPr sz="1200" b="0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ja-JP" sz="1200" b="0" i="0" u="none" strike="noStrike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cs typeface="Arial"/>
                <a:sym typeface="Arial"/>
              </a:rPr>
              <a:t>バルーンリリース</a:t>
            </a:r>
            <a:endParaRPr sz="1200" b="0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ja-JP" sz="1200" b="0" i="0" u="none" strike="noStrike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cs typeface="Arial"/>
                <a:sym typeface="Arial"/>
              </a:rPr>
              <a:t>女性JAZZグループ生演奏</a:t>
            </a:r>
            <a:endParaRPr sz="1200" b="0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  <a:cs typeface="Arial"/>
              <a:sym typeface="Arial"/>
            </a:endParaRPr>
          </a:p>
        </p:txBody>
      </p:sp>
      <p:sp>
        <p:nvSpPr>
          <p:cNvPr id="5" name="Google Shape;109;p5">
            <a:extLst>
              <a:ext uri="{FF2B5EF4-FFF2-40B4-BE49-F238E27FC236}">
                <a16:creationId xmlns:a16="http://schemas.microsoft.com/office/drawing/2014/main" id="{B68196C7-03A4-2E97-ABE5-647EB8BD2574}"/>
              </a:ext>
            </a:extLst>
          </p:cNvPr>
          <p:cNvSpPr txBox="1">
            <a:spLocks/>
          </p:cNvSpPr>
          <p:nvPr/>
        </p:nvSpPr>
        <p:spPr>
          <a:xfrm>
            <a:off x="287352" y="629549"/>
            <a:ext cx="5308743" cy="435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defTabSz="91440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b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defRPr>
            </a:lvl1pPr>
            <a:lvl2pPr>
              <a:buSzPts val="1400"/>
              <a:buNone/>
              <a:defRPr sz="1800"/>
            </a:lvl2pPr>
            <a:lvl3pPr>
              <a:buSzPts val="1400"/>
              <a:buNone/>
              <a:defRPr sz="1800"/>
            </a:lvl3pPr>
            <a:lvl4pPr>
              <a:buSzPts val="1400"/>
              <a:buNone/>
              <a:defRPr sz="1800"/>
            </a:lvl4pPr>
            <a:lvl5pPr>
              <a:buSzPts val="1400"/>
              <a:buNone/>
              <a:defRPr sz="1800"/>
            </a:lvl5pPr>
            <a:lvl6pPr>
              <a:buSzPts val="1400"/>
              <a:buNone/>
              <a:defRPr sz="1800"/>
            </a:lvl6pPr>
            <a:lvl7pPr>
              <a:buSzPts val="1400"/>
              <a:buNone/>
              <a:defRPr sz="1800"/>
            </a:lvl7pPr>
            <a:lvl8pPr>
              <a:buSzPts val="1400"/>
              <a:buNone/>
              <a:defRPr sz="1800"/>
            </a:lvl8pPr>
            <a:lvl9pPr>
              <a:buSzPts val="1400"/>
              <a:buNone/>
              <a:defRPr sz="1800"/>
            </a:lvl9pPr>
          </a:lstStyle>
          <a:p>
            <a:r>
              <a:rPr lang="ja-JP" altLang="en-US"/>
              <a:t>船内コンテンツ紹介｜演出</a:t>
            </a:r>
            <a:endParaRPr lang="ja-JP" altLang="ja-JP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D5BBB92-0218-0B88-626A-9D09ADCC19D3}"/>
              </a:ext>
            </a:extLst>
          </p:cNvPr>
          <p:cNvSpPr txBox="1"/>
          <p:nvPr/>
        </p:nvSpPr>
        <p:spPr>
          <a:xfrm>
            <a:off x="328064" y="1442453"/>
            <a:ext cx="33837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defTabSz="91440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1">
                <a:solidFill>
                  <a:srgbClr val="F1A317"/>
                </a:solidFill>
                <a:latin typeface="Segoe UI" panose="020B0502040204020203" pitchFamily="34" charset="0"/>
                <a:ea typeface="Shippori Mincho ExtraBold" panose="00000900000000000000" pitchFamily="2" charset="-128"/>
                <a:cs typeface="Segoe UI" panose="020B0502040204020203" pitchFamily="34" charset="0"/>
              </a:defRPr>
            </a:lvl1pPr>
          </a:lstStyle>
          <a:p>
            <a:r>
              <a:rPr lang="en-US" altLang="ja-JP"/>
              <a:t>Anniversary</a:t>
            </a:r>
            <a:r>
              <a:rPr lang="ja-JP" altLang="en-US"/>
              <a:t> </a:t>
            </a:r>
            <a:r>
              <a:rPr lang="en-US" altLang="ja-JP"/>
              <a:t>cruising</a:t>
            </a:r>
            <a:endParaRPr lang="ja-JP" altLang="ja-JP"/>
          </a:p>
        </p:txBody>
      </p:sp>
      <p:sp>
        <p:nvSpPr>
          <p:cNvPr id="11" name="四角形: 角を丸くする 10">
            <a:hlinkClick r:id="rId6"/>
            <a:extLst>
              <a:ext uri="{FF2B5EF4-FFF2-40B4-BE49-F238E27FC236}">
                <a16:creationId xmlns:a16="http://schemas.microsoft.com/office/drawing/2014/main" id="{9BAE7D43-5124-6BDB-13F5-B657404D333F}"/>
              </a:ext>
            </a:extLst>
          </p:cNvPr>
          <p:cNvSpPr/>
          <p:nvPr/>
        </p:nvSpPr>
        <p:spPr>
          <a:xfrm>
            <a:off x="354228" y="5866191"/>
            <a:ext cx="2187191" cy="402239"/>
          </a:xfrm>
          <a:prstGeom prst="roundRect">
            <a:avLst>
              <a:gd name="adj" fmla="val 50000"/>
            </a:avLst>
          </a:prstGeom>
          <a:solidFill>
            <a:srgbClr val="1556AC"/>
          </a:solidFill>
          <a:ln>
            <a:solidFill>
              <a:srgbClr val="F1A31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1" algn="ctr"/>
            <a:r>
              <a:rPr lang="ja-JP" altLang="en-US" sz="1200" b="1">
                <a:solidFill>
                  <a:schemeClr val="lt1"/>
                </a:solidFill>
                <a:latin typeface="+mn-ea"/>
                <a:cs typeface="Arial"/>
                <a:sym typeface="Arial"/>
              </a:rPr>
              <a:t>船内コンテンツ一覧</a:t>
            </a:r>
          </a:p>
          <a:p>
            <a:pPr lvl="1" algn="ctr"/>
            <a:r>
              <a:rPr lang="ja-JP" altLang="en-US" sz="800">
                <a:solidFill>
                  <a:schemeClr val="lt1"/>
                </a:solidFill>
                <a:latin typeface="+mn-ea"/>
                <a:cs typeface="Arial"/>
                <a:sym typeface="Arial"/>
              </a:rPr>
              <a:t>こちらよりダウンロードできます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プレースホルダー 10">
            <a:extLst>
              <a:ext uri="{FF2B5EF4-FFF2-40B4-BE49-F238E27FC236}">
                <a16:creationId xmlns:a16="http://schemas.microsoft.com/office/drawing/2014/main" id="{7B16E49E-48DE-EF28-3A86-9309B0901A6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14948" r="14948"/>
          <a:stretch/>
        </p:blipFill>
        <p:spPr>
          <a:xfrm>
            <a:off x="5793270" y="2034573"/>
            <a:ext cx="3117586" cy="3118054"/>
          </a:xfrm>
        </p:spPr>
      </p:pic>
      <p:sp>
        <p:nvSpPr>
          <p:cNvPr id="156" name="Google Shape;156;p12"/>
          <p:cNvSpPr txBox="1">
            <a:spLocks noGrp="1"/>
          </p:cNvSpPr>
          <p:nvPr>
            <p:ph type="title"/>
          </p:nvPr>
        </p:nvSpPr>
        <p:spPr>
          <a:xfrm>
            <a:off x="284482" y="186527"/>
            <a:ext cx="10515600" cy="400069"/>
          </a:xfr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/>
            <a:r>
              <a:rPr lang="en-US" altLang="ja-JP"/>
              <a:t>Option</a:t>
            </a:r>
            <a:endParaRPr lang="en-US"/>
          </a:p>
        </p:txBody>
      </p:sp>
      <p:pic>
        <p:nvPicPr>
          <p:cNvPr id="9" name="図プレースホルダー 8">
            <a:extLst>
              <a:ext uri="{FF2B5EF4-FFF2-40B4-BE49-F238E27FC236}">
                <a16:creationId xmlns:a16="http://schemas.microsoft.com/office/drawing/2014/main" id="{C4ED2417-55A5-32C7-0FF3-1BE9DE3C8CE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/>
          <a:srcRect l="22490" r="22490"/>
          <a:stretch/>
        </p:blipFill>
        <p:spPr>
          <a:xfrm>
            <a:off x="8432303" y="654242"/>
            <a:ext cx="3117586" cy="3118054"/>
          </a:xfrm>
        </p:spPr>
      </p:pic>
      <p:pic>
        <p:nvPicPr>
          <p:cNvPr id="13" name="図プレースホルダー 12">
            <a:extLst>
              <a:ext uri="{FF2B5EF4-FFF2-40B4-BE49-F238E27FC236}">
                <a16:creationId xmlns:a16="http://schemas.microsoft.com/office/drawing/2014/main" id="{A41508EC-2F86-1B4A-AD17-F9D176246A2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 l="22490" r="22490"/>
          <a:stretch/>
        </p:blipFill>
        <p:spPr>
          <a:xfrm>
            <a:off x="8583224" y="3934819"/>
            <a:ext cx="3117586" cy="3118054"/>
          </a:xfrm>
        </p:spPr>
      </p:pic>
      <p:sp>
        <p:nvSpPr>
          <p:cNvPr id="16" name="Google Shape;109;p5">
            <a:extLst>
              <a:ext uri="{FF2B5EF4-FFF2-40B4-BE49-F238E27FC236}">
                <a16:creationId xmlns:a16="http://schemas.microsoft.com/office/drawing/2014/main" id="{DBED4CC3-6C68-F1C6-651F-3B6261F6D0AE}"/>
              </a:ext>
            </a:extLst>
          </p:cNvPr>
          <p:cNvSpPr txBox="1">
            <a:spLocks/>
          </p:cNvSpPr>
          <p:nvPr/>
        </p:nvSpPr>
        <p:spPr>
          <a:xfrm>
            <a:off x="287352" y="629549"/>
            <a:ext cx="5308743" cy="435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defTabSz="91440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b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defRPr>
            </a:lvl1pPr>
            <a:lvl2pPr>
              <a:buSzPts val="1400"/>
              <a:buNone/>
              <a:defRPr sz="1800"/>
            </a:lvl2pPr>
            <a:lvl3pPr>
              <a:buSzPts val="1400"/>
              <a:buNone/>
              <a:defRPr sz="1800"/>
            </a:lvl3pPr>
            <a:lvl4pPr>
              <a:buSzPts val="1400"/>
              <a:buNone/>
              <a:defRPr sz="1800"/>
            </a:lvl4pPr>
            <a:lvl5pPr>
              <a:buSzPts val="1400"/>
              <a:buNone/>
              <a:defRPr sz="1800"/>
            </a:lvl5pPr>
            <a:lvl6pPr>
              <a:buSzPts val="1400"/>
              <a:buNone/>
              <a:defRPr sz="1800"/>
            </a:lvl6pPr>
            <a:lvl7pPr>
              <a:buSzPts val="1400"/>
              <a:buNone/>
              <a:defRPr sz="1800"/>
            </a:lvl7pPr>
            <a:lvl8pPr>
              <a:buSzPts val="1400"/>
              <a:buNone/>
              <a:defRPr sz="1800"/>
            </a:lvl8pPr>
            <a:lvl9pPr>
              <a:buSzPts val="1400"/>
              <a:buNone/>
              <a:defRPr sz="1800"/>
            </a:lvl9pPr>
          </a:lstStyle>
          <a:p>
            <a:r>
              <a:rPr lang="ja-JP" altLang="en-US"/>
              <a:t>船内コンテンツ紹介｜お料理</a:t>
            </a:r>
            <a:endParaRPr lang="ja-JP" altLang="ja-JP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D61A5F2-8363-8B00-4269-A60F78ABC022}"/>
              </a:ext>
            </a:extLst>
          </p:cNvPr>
          <p:cNvSpPr txBox="1"/>
          <p:nvPr/>
        </p:nvSpPr>
        <p:spPr>
          <a:xfrm>
            <a:off x="328064" y="1442453"/>
            <a:ext cx="33837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defTabSz="91440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1">
                <a:solidFill>
                  <a:srgbClr val="F1A317"/>
                </a:solidFill>
                <a:latin typeface="Segoe UI" panose="020B0502040204020203" pitchFamily="34" charset="0"/>
                <a:ea typeface="Shippori Mincho ExtraBold" panose="00000900000000000000" pitchFamily="2" charset="-128"/>
                <a:cs typeface="Segoe UI" panose="020B0502040204020203" pitchFamily="34" charset="0"/>
              </a:defRPr>
            </a:lvl1pPr>
          </a:lstStyle>
          <a:p>
            <a:r>
              <a:rPr lang="en-US" altLang="ja-JP"/>
              <a:t>Anniversary</a:t>
            </a:r>
            <a:r>
              <a:rPr lang="ja-JP" altLang="en-US"/>
              <a:t> </a:t>
            </a:r>
            <a:r>
              <a:rPr lang="ja-JP" altLang="ja-JP"/>
              <a:t>cuisine </a:t>
            </a:r>
          </a:p>
        </p:txBody>
      </p:sp>
      <p:sp>
        <p:nvSpPr>
          <p:cNvPr id="8" name="Google Shape;151;p11">
            <a:extLst>
              <a:ext uri="{FF2B5EF4-FFF2-40B4-BE49-F238E27FC236}">
                <a16:creationId xmlns:a16="http://schemas.microsoft.com/office/drawing/2014/main" id="{5EBD3A9A-953D-E109-7BA5-F08A73C4F3BA}"/>
              </a:ext>
            </a:extLst>
          </p:cNvPr>
          <p:cNvSpPr txBox="1"/>
          <p:nvPr/>
        </p:nvSpPr>
        <p:spPr>
          <a:xfrm>
            <a:off x="354228" y="3429000"/>
            <a:ext cx="3239094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285750" indent="-285750">
              <a:lnSpc>
                <a:spcPct val="150000"/>
              </a:lnSpc>
              <a:buClr>
                <a:schemeClr val="dk1"/>
              </a:buClr>
              <a:buSzPts val="1800"/>
              <a:buChar char="•"/>
              <a:defRPr sz="12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defRPr>
            </a:lvl1pPr>
          </a:lstStyle>
          <a:p>
            <a:r>
              <a:rPr lang="ja-JP" altLang="en-US"/>
              <a:t>寿司職人</a:t>
            </a:r>
          </a:p>
          <a:p>
            <a:r>
              <a:rPr lang="en-US" altLang="ja-JP"/>
              <a:t>BBQ</a:t>
            </a:r>
            <a:endParaRPr lang="ja-JP" altLang="en-US"/>
          </a:p>
          <a:p>
            <a:r>
              <a:rPr lang="ja-JP" altLang="en-US"/>
              <a:t>イタリアンケータリング</a:t>
            </a:r>
          </a:p>
          <a:p>
            <a:r>
              <a:rPr lang="ja-JP" altLang="en-US"/>
              <a:t>ビュッフェ</a:t>
            </a:r>
          </a:p>
          <a:p>
            <a:r>
              <a:rPr lang="ja-JP" altLang="en-US"/>
              <a:t>和食ケータリング</a:t>
            </a:r>
          </a:p>
          <a:p>
            <a:r>
              <a:rPr lang="ja-JP" altLang="en-US"/>
              <a:t>お弁当</a:t>
            </a:r>
          </a:p>
        </p:txBody>
      </p:sp>
      <p:sp>
        <p:nvSpPr>
          <p:cNvPr id="17" name="四角形: 角を丸くする 16">
            <a:hlinkClick r:id="rId6"/>
            <a:extLst>
              <a:ext uri="{FF2B5EF4-FFF2-40B4-BE49-F238E27FC236}">
                <a16:creationId xmlns:a16="http://schemas.microsoft.com/office/drawing/2014/main" id="{66D8042F-B87F-803D-97CF-A7CD9F75D68C}"/>
              </a:ext>
            </a:extLst>
          </p:cNvPr>
          <p:cNvSpPr/>
          <p:nvPr/>
        </p:nvSpPr>
        <p:spPr>
          <a:xfrm>
            <a:off x="354228" y="5866191"/>
            <a:ext cx="2187191" cy="402239"/>
          </a:xfrm>
          <a:prstGeom prst="roundRect">
            <a:avLst>
              <a:gd name="adj" fmla="val 50000"/>
            </a:avLst>
          </a:prstGeom>
          <a:solidFill>
            <a:srgbClr val="1556AC"/>
          </a:solidFill>
          <a:ln>
            <a:solidFill>
              <a:srgbClr val="F1A31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1" algn="ctr"/>
            <a:r>
              <a:rPr lang="ja-JP" altLang="en-US" sz="1200" b="1">
                <a:solidFill>
                  <a:schemeClr val="lt1"/>
                </a:solidFill>
                <a:latin typeface="+mn-ea"/>
                <a:cs typeface="Arial"/>
                <a:sym typeface="Arial"/>
              </a:rPr>
              <a:t>船内コンテンツ一覧</a:t>
            </a:r>
          </a:p>
          <a:p>
            <a:pPr lvl="1" algn="ctr"/>
            <a:r>
              <a:rPr lang="ja-JP" altLang="en-US" sz="800">
                <a:solidFill>
                  <a:schemeClr val="lt1"/>
                </a:solidFill>
                <a:latin typeface="+mn-ea"/>
                <a:cs typeface="Arial"/>
                <a:sym typeface="Arial"/>
              </a:rPr>
              <a:t>こちらよりダウンロードできます</a:t>
            </a:r>
          </a:p>
        </p:txBody>
      </p:sp>
      <p:sp>
        <p:nvSpPr>
          <p:cNvPr id="10" name="Google Shape;150;p11">
            <a:extLst>
              <a:ext uri="{FF2B5EF4-FFF2-40B4-BE49-F238E27FC236}">
                <a16:creationId xmlns:a16="http://schemas.microsoft.com/office/drawing/2014/main" id="{F9FA04D1-7074-6383-E99F-9F8F5B317408}"/>
              </a:ext>
            </a:extLst>
          </p:cNvPr>
          <p:cNvSpPr txBox="1"/>
          <p:nvPr/>
        </p:nvSpPr>
        <p:spPr>
          <a:xfrm>
            <a:off x="328064" y="1874130"/>
            <a:ext cx="690304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2600" b="1" spc="300">
                <a:solidFill>
                  <a:srgbClr val="1556AC"/>
                </a:solidFill>
                <a:latin typeface="+mn-ea"/>
                <a:ea typeface="+mn-ea"/>
              </a:defRPr>
            </a:lvl1pPr>
          </a:lstStyle>
          <a:p>
            <a:r>
              <a:rPr lang="ja-JP" altLang="en-US"/>
              <a:t>ビュッフェ・</a:t>
            </a:r>
            <a:r>
              <a:rPr lang="en-US" altLang="ja-JP"/>
              <a:t>BBQ</a:t>
            </a:r>
            <a:r>
              <a:rPr lang="ja-JP" altLang="en-US"/>
              <a:t>・寿司など</a:t>
            </a:r>
            <a:br>
              <a:rPr lang="en-US" altLang="ja-JP"/>
            </a:br>
            <a:r>
              <a:rPr lang="ja-JP" altLang="en-US"/>
              <a:t>様々な船上料理を</a:t>
            </a:r>
            <a:br>
              <a:rPr lang="en-US" altLang="ja-JP"/>
            </a:br>
            <a:r>
              <a:rPr lang="ja-JP" altLang="en-US"/>
              <a:t>ご用意しております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プレースホルダー 15">
            <a:extLst>
              <a:ext uri="{FF2B5EF4-FFF2-40B4-BE49-F238E27FC236}">
                <a16:creationId xmlns:a16="http://schemas.microsoft.com/office/drawing/2014/main" id="{13D2C94D-448D-89E3-500E-2B4E6BE6A40C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3"/>
          <a:srcRect l="31150" r="31150"/>
          <a:stretch>
            <a:fillRect/>
          </a:stretch>
        </p:blipFill>
        <p:spPr>
          <a:xfrm>
            <a:off x="-3616" y="1245996"/>
            <a:ext cx="12192001" cy="5612004"/>
          </a:xfr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DC57F69E-E188-EF36-08FB-841B9F039CA1}"/>
              </a:ext>
            </a:extLst>
          </p:cNvPr>
          <p:cNvSpPr txBox="1"/>
          <p:nvPr/>
        </p:nvSpPr>
        <p:spPr>
          <a:xfrm>
            <a:off x="8135867" y="1875625"/>
            <a:ext cx="3705153" cy="3809779"/>
          </a:xfrm>
          <a:prstGeom prst="roundRect">
            <a:avLst>
              <a:gd name="adj" fmla="val 7446"/>
            </a:avLst>
          </a:prstGeom>
          <a:solidFill>
            <a:schemeClr val="bg1"/>
          </a:solidFill>
          <a:ln>
            <a:noFill/>
          </a:ln>
          <a:effectLst>
            <a:outerShdw blurRad="491254" sx="102000" sy="102000" algn="ctr" rotWithShape="0">
              <a:schemeClr val="tx1">
                <a:alpha val="19065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kumimoji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9464D71-F934-A467-00D8-26719ADF07DE}"/>
              </a:ext>
            </a:extLst>
          </p:cNvPr>
          <p:cNvSpPr txBox="1"/>
          <p:nvPr/>
        </p:nvSpPr>
        <p:spPr>
          <a:xfrm>
            <a:off x="4250774" y="1875625"/>
            <a:ext cx="3705153" cy="3809779"/>
          </a:xfrm>
          <a:prstGeom prst="roundRect">
            <a:avLst>
              <a:gd name="adj" fmla="val 7446"/>
            </a:avLst>
          </a:prstGeom>
          <a:solidFill>
            <a:schemeClr val="bg1"/>
          </a:solidFill>
          <a:ln>
            <a:noFill/>
          </a:ln>
          <a:effectLst>
            <a:outerShdw blurRad="491254" sx="102000" sy="102000" algn="ctr" rotWithShape="0">
              <a:schemeClr val="tx1">
                <a:alpha val="19065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kumimoji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411847D-1232-C4D8-0F54-30715E5704C5}"/>
              </a:ext>
            </a:extLst>
          </p:cNvPr>
          <p:cNvSpPr txBox="1"/>
          <p:nvPr/>
        </p:nvSpPr>
        <p:spPr>
          <a:xfrm>
            <a:off x="362832" y="1875625"/>
            <a:ext cx="3705153" cy="3809779"/>
          </a:xfrm>
          <a:prstGeom prst="roundRect">
            <a:avLst>
              <a:gd name="adj" fmla="val 7446"/>
            </a:avLst>
          </a:prstGeom>
          <a:solidFill>
            <a:schemeClr val="bg1"/>
          </a:solidFill>
          <a:ln>
            <a:noFill/>
          </a:ln>
          <a:effectLst>
            <a:outerShdw blurRad="491254" sx="102000" sy="102000" algn="ctr" rotWithShape="0">
              <a:schemeClr val="tx1">
                <a:alpha val="19065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kumimoji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ja-JP" altLang="en-US"/>
          </a:p>
        </p:txBody>
      </p:sp>
      <p:sp>
        <p:nvSpPr>
          <p:cNvPr id="165" name="Google Shape;165;p13"/>
          <p:cNvSpPr txBox="1">
            <a:spLocks noGrp="1"/>
          </p:cNvSpPr>
          <p:nvPr>
            <p:ph type="title"/>
          </p:nvPr>
        </p:nvSpPr>
        <p:spPr>
          <a:xfrm>
            <a:off x="284482" y="186527"/>
            <a:ext cx="10515600" cy="400069"/>
          </a:xfr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/>
            <a:r>
              <a:rPr lang="en-US" altLang="ja-JP">
                <a:sym typeface="Arial"/>
              </a:rPr>
              <a:t>Cruiser</a:t>
            </a:r>
            <a:endParaRPr lang="en-US"/>
          </a:p>
        </p:txBody>
      </p:sp>
      <p:sp>
        <p:nvSpPr>
          <p:cNvPr id="14" name="Google Shape;109;p5">
            <a:extLst>
              <a:ext uri="{FF2B5EF4-FFF2-40B4-BE49-F238E27FC236}">
                <a16:creationId xmlns:a16="http://schemas.microsoft.com/office/drawing/2014/main" id="{DA76E343-5D98-48E9-3BD4-AE75A1679628}"/>
              </a:ext>
            </a:extLst>
          </p:cNvPr>
          <p:cNvSpPr txBox="1">
            <a:spLocks/>
          </p:cNvSpPr>
          <p:nvPr/>
        </p:nvSpPr>
        <p:spPr>
          <a:xfrm>
            <a:off x="287352" y="629549"/>
            <a:ext cx="10515600" cy="435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defTabSz="91440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b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defRPr>
            </a:lvl1pPr>
            <a:lvl2pPr>
              <a:buSzPts val="1400"/>
              <a:buNone/>
              <a:defRPr sz="1800"/>
            </a:lvl2pPr>
            <a:lvl3pPr>
              <a:buSzPts val="1400"/>
              <a:buNone/>
              <a:defRPr sz="1800"/>
            </a:lvl3pPr>
            <a:lvl4pPr>
              <a:buSzPts val="1400"/>
              <a:buNone/>
              <a:defRPr sz="1800"/>
            </a:lvl4pPr>
            <a:lvl5pPr>
              <a:buSzPts val="1400"/>
              <a:buNone/>
              <a:defRPr sz="1800"/>
            </a:lvl5pPr>
            <a:lvl6pPr>
              <a:buSzPts val="1400"/>
              <a:buNone/>
              <a:defRPr sz="1800"/>
            </a:lvl6pPr>
            <a:lvl7pPr>
              <a:buSzPts val="1400"/>
              <a:buNone/>
              <a:defRPr sz="1800"/>
            </a:lvl7pPr>
            <a:lvl8pPr>
              <a:buSzPts val="1400"/>
              <a:buNone/>
              <a:defRPr sz="1800"/>
            </a:lvl8pPr>
            <a:lvl9pPr>
              <a:buSzPts val="1400"/>
              <a:buNone/>
              <a:defRPr sz="1800"/>
            </a:lvl9pPr>
          </a:lstStyle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ja-JP" altLang="en-US" sz="1400" b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ビズクルがご提案するクルージングサービス</a:t>
            </a:r>
          </a:p>
        </p:txBody>
      </p:sp>
      <p:sp>
        <p:nvSpPr>
          <p:cNvPr id="181" name="テキスト ボックス 180">
            <a:extLst>
              <a:ext uri="{FF2B5EF4-FFF2-40B4-BE49-F238E27FC236}">
                <a16:creationId xmlns:a16="http://schemas.microsoft.com/office/drawing/2014/main" id="{03A62B5A-55A3-97FE-69C5-DA0E5878CD67}"/>
              </a:ext>
            </a:extLst>
          </p:cNvPr>
          <p:cNvSpPr txBox="1"/>
          <p:nvPr/>
        </p:nvSpPr>
        <p:spPr>
          <a:xfrm>
            <a:off x="366018" y="3720722"/>
            <a:ext cx="36987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ja-JP" sz="1600" b="1" i="0" u="none" strike="noStrike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cs typeface="Arial"/>
                <a:sym typeface="Arial"/>
              </a:rPr>
              <a:t>創立記念クルージング</a:t>
            </a:r>
            <a:endParaRPr lang="ja-JP" altLang="en-US" sz="1600" b="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82" name="テキスト ボックス 181">
            <a:extLst>
              <a:ext uri="{FF2B5EF4-FFF2-40B4-BE49-F238E27FC236}">
                <a16:creationId xmlns:a16="http://schemas.microsoft.com/office/drawing/2014/main" id="{1725AF8B-E868-9DD1-C93A-F0AAA36B2136}"/>
              </a:ext>
            </a:extLst>
          </p:cNvPr>
          <p:cNvSpPr txBox="1"/>
          <p:nvPr/>
        </p:nvSpPr>
        <p:spPr>
          <a:xfrm>
            <a:off x="366018" y="4429521"/>
            <a:ext cx="3698780" cy="823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ja-JP" sz="1100" b="0" i="0" u="none" strike="noStrike">
                <a:solidFill>
                  <a:srgbClr val="000000"/>
                </a:solidFill>
                <a:latin typeface="+mn-ea"/>
                <a:ea typeface="+mn-ea"/>
                <a:cs typeface="Arial"/>
                <a:sym typeface="Arial"/>
              </a:rPr>
              <a:t>会社創立の大きな節目に</a:t>
            </a:r>
            <a:br>
              <a:rPr lang="en-US" altLang="ja-JP" sz="1100" b="0" i="0" u="none" strike="noStrike">
                <a:solidFill>
                  <a:srgbClr val="000000"/>
                </a:solidFill>
                <a:latin typeface="+mn-ea"/>
                <a:ea typeface="+mn-ea"/>
                <a:cs typeface="Arial"/>
                <a:sym typeface="Arial"/>
              </a:rPr>
            </a:br>
            <a:r>
              <a:rPr lang="ja-JP" altLang="ja-JP" sz="1100" b="0" i="0" u="none" strike="noStrike">
                <a:solidFill>
                  <a:srgbClr val="000000"/>
                </a:solidFill>
                <a:latin typeface="+mn-ea"/>
                <a:ea typeface="+mn-ea"/>
                <a:cs typeface="Arial"/>
                <a:sym typeface="Arial"/>
              </a:rPr>
              <a:t>クルーザーを貸し切って</a:t>
            </a:r>
            <a:br>
              <a:rPr lang="en-US" altLang="ja-JP" sz="1100" b="0" i="0" u="none" strike="noStrike">
                <a:solidFill>
                  <a:srgbClr val="000000"/>
                </a:solidFill>
                <a:latin typeface="+mn-ea"/>
                <a:ea typeface="+mn-ea"/>
                <a:cs typeface="Arial"/>
                <a:sym typeface="Arial"/>
              </a:rPr>
            </a:br>
            <a:r>
              <a:rPr lang="ja-JP" altLang="ja-JP" sz="1100" b="0" i="0" u="none" strike="noStrike">
                <a:solidFill>
                  <a:srgbClr val="000000"/>
                </a:solidFill>
                <a:latin typeface="+mn-ea"/>
                <a:ea typeface="+mn-ea"/>
                <a:cs typeface="Arial"/>
                <a:sym typeface="Arial"/>
              </a:rPr>
              <a:t>社員みんなで盛大にお祝いする</a:t>
            </a:r>
            <a:endParaRPr lang="ja-JP" altLang="en-US" sz="1100"/>
          </a:p>
        </p:txBody>
      </p:sp>
      <p:sp>
        <p:nvSpPr>
          <p:cNvPr id="183" name="テキスト ボックス 182">
            <a:extLst>
              <a:ext uri="{FF2B5EF4-FFF2-40B4-BE49-F238E27FC236}">
                <a16:creationId xmlns:a16="http://schemas.microsoft.com/office/drawing/2014/main" id="{84F77215-7C1A-CEF7-3A04-7099534AD126}"/>
              </a:ext>
            </a:extLst>
          </p:cNvPr>
          <p:cNvSpPr txBox="1"/>
          <p:nvPr/>
        </p:nvSpPr>
        <p:spPr>
          <a:xfrm>
            <a:off x="4253960" y="3720722"/>
            <a:ext cx="36987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ja-JP" sz="1600" b="1">
                <a:solidFill>
                  <a:schemeClr val="dk1"/>
                </a:solidFill>
                <a:latin typeface="+mn-ea"/>
                <a:ea typeface="+mn-ea"/>
                <a:cs typeface="Arial"/>
                <a:sym typeface="Arial"/>
              </a:rPr>
              <a:t>懇親会クルージング</a:t>
            </a:r>
            <a:endParaRPr lang="ja-JP" altLang="en-US" sz="1600" b="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84" name="テキスト ボックス 183">
            <a:extLst>
              <a:ext uri="{FF2B5EF4-FFF2-40B4-BE49-F238E27FC236}">
                <a16:creationId xmlns:a16="http://schemas.microsoft.com/office/drawing/2014/main" id="{BC688378-04F9-04BD-3FBB-D2C5CA32D9BF}"/>
              </a:ext>
            </a:extLst>
          </p:cNvPr>
          <p:cNvSpPr txBox="1"/>
          <p:nvPr/>
        </p:nvSpPr>
        <p:spPr>
          <a:xfrm>
            <a:off x="4253960" y="4429521"/>
            <a:ext cx="3698780" cy="823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ja-JP" sz="1100" b="0">
                <a:solidFill>
                  <a:schemeClr val="dk1"/>
                </a:solidFill>
                <a:latin typeface="+mn-ea"/>
                <a:ea typeface="+mn-ea"/>
                <a:cs typeface="Arial"/>
                <a:sym typeface="Arial"/>
              </a:rPr>
              <a:t>忘年会・新年会・歓迎会などに</a:t>
            </a:r>
            <a:br>
              <a:rPr lang="en-US" altLang="ja-JP" sz="1100" b="0">
                <a:solidFill>
                  <a:schemeClr val="dk1"/>
                </a:solidFill>
                <a:latin typeface="+mn-ea"/>
                <a:ea typeface="+mn-ea"/>
                <a:cs typeface="Arial"/>
                <a:sym typeface="Arial"/>
              </a:rPr>
            </a:br>
            <a:r>
              <a:rPr lang="ja-JP" altLang="ja-JP" sz="1100" b="0">
                <a:solidFill>
                  <a:schemeClr val="dk1"/>
                </a:solidFill>
                <a:latin typeface="+mn-ea"/>
                <a:ea typeface="+mn-ea"/>
                <a:cs typeface="Arial"/>
                <a:sym typeface="Arial"/>
              </a:rPr>
              <a:t>クルージングで普段とはちょっと違う飲み会に</a:t>
            </a:r>
            <a:br>
              <a:rPr lang="en-US" altLang="ja-JP" sz="1100" b="0">
                <a:solidFill>
                  <a:schemeClr val="dk1"/>
                </a:solidFill>
                <a:latin typeface="+mn-ea"/>
                <a:ea typeface="+mn-ea"/>
                <a:cs typeface="Arial"/>
                <a:sym typeface="Arial"/>
              </a:rPr>
            </a:br>
            <a:r>
              <a:rPr lang="ja-JP" altLang="ja-JP" sz="1100" b="0">
                <a:solidFill>
                  <a:schemeClr val="dk1"/>
                </a:solidFill>
                <a:latin typeface="+mn-ea"/>
                <a:ea typeface="+mn-ea"/>
                <a:cs typeface="Arial"/>
                <a:sym typeface="Arial"/>
              </a:rPr>
              <a:t>して</a:t>
            </a:r>
            <a:r>
              <a:rPr lang="ja-JP" altLang="en-US" sz="1100" b="0">
                <a:solidFill>
                  <a:schemeClr val="dk1"/>
                </a:solidFill>
                <a:latin typeface="+mn-ea"/>
                <a:ea typeface="+mn-ea"/>
                <a:cs typeface="Arial"/>
                <a:sym typeface="Arial"/>
              </a:rPr>
              <a:t>みませんか</a:t>
            </a:r>
            <a:endParaRPr lang="ja-JP" altLang="en-US" sz="1100"/>
          </a:p>
        </p:txBody>
      </p:sp>
      <p:sp>
        <p:nvSpPr>
          <p:cNvPr id="185" name="テキスト ボックス 184">
            <a:extLst>
              <a:ext uri="{FF2B5EF4-FFF2-40B4-BE49-F238E27FC236}">
                <a16:creationId xmlns:a16="http://schemas.microsoft.com/office/drawing/2014/main" id="{90DA5454-060D-6EB4-94E3-51E3E21D8C24}"/>
              </a:ext>
            </a:extLst>
          </p:cNvPr>
          <p:cNvSpPr txBox="1"/>
          <p:nvPr/>
        </p:nvSpPr>
        <p:spPr>
          <a:xfrm>
            <a:off x="8139053" y="3720722"/>
            <a:ext cx="36987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ja-JP" sz="1600" b="1">
                <a:solidFill>
                  <a:schemeClr val="dk1"/>
                </a:solidFill>
                <a:latin typeface="+mn-ea"/>
                <a:ea typeface="+mn-ea"/>
                <a:cs typeface="Arial"/>
                <a:sym typeface="Arial"/>
              </a:rPr>
              <a:t>決起会クルージング</a:t>
            </a:r>
            <a:endParaRPr lang="ja-JP" altLang="en-US" sz="1600" b="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86" name="テキスト ボックス 185">
            <a:extLst>
              <a:ext uri="{FF2B5EF4-FFF2-40B4-BE49-F238E27FC236}">
                <a16:creationId xmlns:a16="http://schemas.microsoft.com/office/drawing/2014/main" id="{F56EC38E-08C5-A9BE-214E-76C2425E4715}"/>
              </a:ext>
            </a:extLst>
          </p:cNvPr>
          <p:cNvSpPr txBox="1"/>
          <p:nvPr/>
        </p:nvSpPr>
        <p:spPr>
          <a:xfrm>
            <a:off x="8139053" y="4429521"/>
            <a:ext cx="3698780" cy="823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ja-JP" sz="1100" b="0">
                <a:solidFill>
                  <a:schemeClr val="dk1"/>
                </a:solidFill>
                <a:latin typeface="+mn-ea"/>
                <a:ea typeface="+mn-ea"/>
                <a:cs typeface="Arial"/>
                <a:sym typeface="Arial"/>
              </a:rPr>
              <a:t>祝勝会や目標達成記念祝いを</a:t>
            </a:r>
            <a:br>
              <a:rPr lang="en-US" altLang="ja-JP" sz="1100" b="0">
                <a:solidFill>
                  <a:schemeClr val="dk1"/>
                </a:solidFill>
                <a:latin typeface="+mn-ea"/>
                <a:ea typeface="+mn-ea"/>
                <a:cs typeface="Arial"/>
                <a:sym typeface="Arial"/>
              </a:rPr>
            </a:br>
            <a:r>
              <a:rPr lang="ja-JP" altLang="ja-JP" sz="1100" b="0">
                <a:solidFill>
                  <a:schemeClr val="dk1"/>
                </a:solidFill>
                <a:latin typeface="+mn-ea"/>
                <a:ea typeface="+mn-ea"/>
                <a:cs typeface="Arial"/>
                <a:sym typeface="Arial"/>
              </a:rPr>
              <a:t>クルージングでリフレッシュ!</a:t>
            </a:r>
            <a:br>
              <a:rPr lang="en-US" altLang="ja-JP" sz="1100" b="0">
                <a:solidFill>
                  <a:schemeClr val="dk1"/>
                </a:solidFill>
                <a:latin typeface="+mn-ea"/>
                <a:ea typeface="+mn-ea"/>
                <a:cs typeface="Arial"/>
                <a:sym typeface="Arial"/>
              </a:rPr>
            </a:br>
            <a:r>
              <a:rPr lang="ja-JP" altLang="ja-JP" sz="1100" b="0">
                <a:solidFill>
                  <a:schemeClr val="dk1"/>
                </a:solidFill>
                <a:latin typeface="+mn-ea"/>
                <a:ea typeface="+mn-ea"/>
                <a:cs typeface="Arial"/>
                <a:sym typeface="Arial"/>
              </a:rPr>
              <a:t>次の目標に気持ち良くスタート!</a:t>
            </a:r>
            <a:endParaRPr lang="ja-JP" altLang="en-US" sz="1100"/>
          </a:p>
        </p:txBody>
      </p:sp>
      <p:sp>
        <p:nvSpPr>
          <p:cNvPr id="192" name="テキスト ボックス 191">
            <a:extLst>
              <a:ext uri="{FF2B5EF4-FFF2-40B4-BE49-F238E27FC236}">
                <a16:creationId xmlns:a16="http://schemas.microsoft.com/office/drawing/2014/main" id="{5FCB2221-5124-0A2F-2AC1-C3B4BC7EBFB2}"/>
              </a:ext>
            </a:extLst>
          </p:cNvPr>
          <p:cNvSpPr txBox="1"/>
          <p:nvPr/>
        </p:nvSpPr>
        <p:spPr>
          <a:xfrm>
            <a:off x="1405408" y="4243740"/>
            <a:ext cx="1620000" cy="36000"/>
          </a:xfrm>
          <a:prstGeom prst="rect">
            <a:avLst/>
          </a:prstGeom>
          <a:solidFill>
            <a:srgbClr val="1556AC"/>
          </a:solidFill>
        </p:spPr>
        <p:txBody>
          <a:bodyPr wrap="square">
            <a:noAutofit/>
          </a:bodyPr>
          <a:lstStyle/>
          <a:p>
            <a:pPr algn="ctr"/>
            <a:endParaRPr lang="ja-JP" altLang="en-US" sz="1600" b="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93" name="テキスト ボックス 192">
            <a:extLst>
              <a:ext uri="{FF2B5EF4-FFF2-40B4-BE49-F238E27FC236}">
                <a16:creationId xmlns:a16="http://schemas.microsoft.com/office/drawing/2014/main" id="{51352880-1E26-92D8-305C-BF255FD61B63}"/>
              </a:ext>
            </a:extLst>
          </p:cNvPr>
          <p:cNvSpPr txBox="1"/>
          <p:nvPr/>
        </p:nvSpPr>
        <p:spPr>
          <a:xfrm>
            <a:off x="5293350" y="4243740"/>
            <a:ext cx="1620000" cy="36000"/>
          </a:xfrm>
          <a:prstGeom prst="rect">
            <a:avLst/>
          </a:prstGeom>
          <a:solidFill>
            <a:srgbClr val="1556AC"/>
          </a:solidFill>
        </p:spPr>
        <p:txBody>
          <a:bodyPr wrap="square">
            <a:noAutofit/>
          </a:bodyPr>
          <a:lstStyle/>
          <a:p>
            <a:pPr algn="ctr"/>
            <a:endParaRPr lang="ja-JP" altLang="en-US" sz="1600" b="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94" name="テキスト ボックス 193">
            <a:extLst>
              <a:ext uri="{FF2B5EF4-FFF2-40B4-BE49-F238E27FC236}">
                <a16:creationId xmlns:a16="http://schemas.microsoft.com/office/drawing/2014/main" id="{E7023DD7-C218-65F8-37FB-E73AB21087E9}"/>
              </a:ext>
            </a:extLst>
          </p:cNvPr>
          <p:cNvSpPr txBox="1"/>
          <p:nvPr/>
        </p:nvSpPr>
        <p:spPr>
          <a:xfrm>
            <a:off x="9178443" y="4243740"/>
            <a:ext cx="1620000" cy="36000"/>
          </a:xfrm>
          <a:prstGeom prst="rect">
            <a:avLst/>
          </a:prstGeom>
          <a:solidFill>
            <a:srgbClr val="1556AC"/>
          </a:solidFill>
        </p:spPr>
        <p:txBody>
          <a:bodyPr wrap="square">
            <a:noAutofit/>
          </a:bodyPr>
          <a:lstStyle/>
          <a:p>
            <a:pPr algn="ctr"/>
            <a:endParaRPr lang="ja-JP" altLang="en-US" sz="1600" b="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C93AD981-9325-5C76-4FFE-F525D79E67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105"/>
          <a:stretch/>
        </p:blipFill>
        <p:spPr>
          <a:xfrm>
            <a:off x="366018" y="1875625"/>
            <a:ext cx="3698781" cy="1587573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/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D4C81034-55B3-D828-2D00-59709F10BE7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105"/>
          <a:stretch/>
        </p:blipFill>
        <p:spPr>
          <a:xfrm>
            <a:off x="4253960" y="1875625"/>
            <a:ext cx="3698781" cy="1587573"/>
          </a:xfrm>
          <a:prstGeom prst="round2Same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54134098-0F29-88D3-A238-89AD485634B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105"/>
          <a:stretch/>
        </p:blipFill>
        <p:spPr>
          <a:xfrm>
            <a:off x="8139053" y="1875625"/>
            <a:ext cx="3698781" cy="1587573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15" name="四角形: 角を丸くする 14">
            <a:hlinkClick r:id="rId7"/>
            <a:extLst>
              <a:ext uri="{FF2B5EF4-FFF2-40B4-BE49-F238E27FC236}">
                <a16:creationId xmlns:a16="http://schemas.microsoft.com/office/drawing/2014/main" id="{81F306BB-4F4C-9A82-24B1-DB72DF76A94D}"/>
              </a:ext>
            </a:extLst>
          </p:cNvPr>
          <p:cNvSpPr/>
          <p:nvPr/>
        </p:nvSpPr>
        <p:spPr>
          <a:xfrm>
            <a:off x="4998788" y="5866191"/>
            <a:ext cx="2187191" cy="402239"/>
          </a:xfrm>
          <a:prstGeom prst="roundRect">
            <a:avLst>
              <a:gd name="adj" fmla="val 50000"/>
            </a:avLst>
          </a:prstGeom>
          <a:solidFill>
            <a:srgbClr val="1556AC"/>
          </a:solidFill>
          <a:ln>
            <a:solidFill>
              <a:srgbClr val="F1A31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1" algn="ctr"/>
            <a:r>
              <a:rPr lang="ja-JP" altLang="en-US" sz="1200" b="1">
                <a:solidFill>
                  <a:schemeClr val="lt1"/>
                </a:solidFill>
                <a:latin typeface="+mn-ea"/>
                <a:cs typeface="Arial"/>
                <a:sym typeface="Arial"/>
              </a:rPr>
              <a:t>クルーザー一覧</a:t>
            </a:r>
          </a:p>
          <a:p>
            <a:pPr lvl="1" algn="ctr"/>
            <a:r>
              <a:rPr lang="ja-JP" altLang="en-US" sz="800">
                <a:solidFill>
                  <a:schemeClr val="lt1"/>
                </a:solidFill>
                <a:latin typeface="+mn-ea"/>
                <a:cs typeface="Arial"/>
                <a:sym typeface="Arial"/>
              </a:rPr>
              <a:t>こちらよりダウンロードできます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41B17B71-E52F-0660-9CF2-D7B49BF34959}"/>
              </a:ext>
            </a:extLst>
          </p:cNvPr>
          <p:cNvSpPr txBox="1"/>
          <p:nvPr/>
        </p:nvSpPr>
        <p:spPr>
          <a:xfrm>
            <a:off x="284482" y="6591872"/>
            <a:ext cx="957402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ja-JP" sz="9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©biz-cruise </a:t>
            </a:r>
            <a:r>
              <a:rPr lang="ja-JP" altLang="en-US" sz="9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｜</a:t>
            </a:r>
            <a:fld id="{9B0BE9B9-25C6-40AF-9DC6-1D218CDE40AA}" type="slidenum">
              <a:rPr lang="ja-JP" altLang="en-US" sz="900" b="0" i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pPr algn="l"/>
              <a:t>13</a:t>
            </a:fld>
            <a:endParaRPr lang="ja-JP" altLang="en-US" sz="9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図プレースホルダー 163">
            <a:extLst>
              <a:ext uri="{FF2B5EF4-FFF2-40B4-BE49-F238E27FC236}">
                <a16:creationId xmlns:a16="http://schemas.microsoft.com/office/drawing/2014/main" id="{08D07167-91CE-86C1-BC34-3F4020CBFCB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22490" r="22490"/>
          <a:stretch/>
        </p:blipFill>
        <p:spPr>
          <a:xfrm>
            <a:off x="5793270" y="2034573"/>
            <a:ext cx="3117586" cy="3118054"/>
          </a:xfrm>
        </p:spPr>
      </p:pic>
      <p:sp>
        <p:nvSpPr>
          <p:cNvPr id="173" name="Google Shape;173;p14"/>
          <p:cNvSpPr txBox="1">
            <a:spLocks noGrp="1"/>
          </p:cNvSpPr>
          <p:nvPr>
            <p:ph type="title"/>
          </p:nvPr>
        </p:nvSpPr>
        <p:spPr>
          <a:xfrm>
            <a:off x="284482" y="186527"/>
            <a:ext cx="10515600" cy="400069"/>
          </a:xfr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/>
            <a:r>
              <a:rPr lang="en-US" altLang="ja-JP">
                <a:sym typeface="Arial"/>
              </a:rPr>
              <a:t>Result</a:t>
            </a:r>
            <a:endParaRPr lang="en-US"/>
          </a:p>
        </p:txBody>
      </p:sp>
      <p:pic>
        <p:nvPicPr>
          <p:cNvPr id="30" name="図プレースホルダー 29">
            <a:extLst>
              <a:ext uri="{FF2B5EF4-FFF2-40B4-BE49-F238E27FC236}">
                <a16:creationId xmlns:a16="http://schemas.microsoft.com/office/drawing/2014/main" id="{29CA3D5B-4FB1-1FC2-3C4B-D3F38D67119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/>
          <a:srcRect l="12869" r="12869"/>
          <a:stretch/>
        </p:blipFill>
        <p:spPr>
          <a:xfrm>
            <a:off x="8432303" y="654242"/>
            <a:ext cx="3117586" cy="3118054"/>
          </a:xfrm>
        </p:spPr>
      </p:pic>
      <p:pic>
        <p:nvPicPr>
          <p:cNvPr id="160" name="図プレースホルダー 159">
            <a:extLst>
              <a:ext uri="{FF2B5EF4-FFF2-40B4-BE49-F238E27FC236}">
                <a16:creationId xmlns:a16="http://schemas.microsoft.com/office/drawing/2014/main" id="{3AE53896-FFB4-676F-6DF8-4329711EA89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 l="22490" r="22490"/>
          <a:stretch/>
        </p:blipFill>
        <p:spPr>
          <a:xfrm>
            <a:off x="8583224" y="3934819"/>
            <a:ext cx="3117586" cy="3118054"/>
          </a:xfrm>
        </p:spPr>
      </p:pic>
      <p:sp>
        <p:nvSpPr>
          <p:cNvPr id="8" name="四角形: 角を丸くする 7">
            <a:hlinkClick r:id="rId6"/>
            <a:extLst>
              <a:ext uri="{FF2B5EF4-FFF2-40B4-BE49-F238E27FC236}">
                <a16:creationId xmlns:a16="http://schemas.microsoft.com/office/drawing/2014/main" id="{B2D9528F-128B-C01B-5F2B-4C5B9A37D573}"/>
              </a:ext>
            </a:extLst>
          </p:cNvPr>
          <p:cNvSpPr/>
          <p:nvPr/>
        </p:nvSpPr>
        <p:spPr>
          <a:xfrm>
            <a:off x="354228" y="5866191"/>
            <a:ext cx="2187191" cy="402239"/>
          </a:xfrm>
          <a:prstGeom prst="roundRect">
            <a:avLst>
              <a:gd name="adj" fmla="val 50000"/>
            </a:avLst>
          </a:prstGeom>
          <a:solidFill>
            <a:srgbClr val="1556AC"/>
          </a:solidFill>
          <a:ln>
            <a:solidFill>
              <a:srgbClr val="F1A31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1" algn="ctr"/>
            <a:r>
              <a:rPr lang="ja-JP" altLang="en-US" sz="1200" b="1" dirty="0">
                <a:solidFill>
                  <a:schemeClr val="lt1"/>
                </a:solidFill>
                <a:latin typeface="+mn-ea"/>
                <a:cs typeface="Arial"/>
                <a:sym typeface="Arial"/>
              </a:rPr>
              <a:t>事例一覧</a:t>
            </a:r>
          </a:p>
          <a:p>
            <a:pPr lvl="1" algn="ctr"/>
            <a:r>
              <a:rPr lang="ja-JP" altLang="en-US" sz="800" dirty="0">
                <a:solidFill>
                  <a:schemeClr val="lt1"/>
                </a:solidFill>
                <a:latin typeface="+mn-ea"/>
                <a:cs typeface="Arial"/>
                <a:sym typeface="Arial"/>
              </a:rPr>
              <a:t>こちらよりダウンロードできます</a:t>
            </a:r>
          </a:p>
        </p:txBody>
      </p:sp>
      <p:sp>
        <p:nvSpPr>
          <p:cNvPr id="9" name="Google Shape;109;p5">
            <a:extLst>
              <a:ext uri="{FF2B5EF4-FFF2-40B4-BE49-F238E27FC236}">
                <a16:creationId xmlns:a16="http://schemas.microsoft.com/office/drawing/2014/main" id="{43B39797-5638-C2F8-E23A-03C38355923B}"/>
              </a:ext>
            </a:extLst>
          </p:cNvPr>
          <p:cNvSpPr txBox="1">
            <a:spLocks/>
          </p:cNvSpPr>
          <p:nvPr/>
        </p:nvSpPr>
        <p:spPr>
          <a:xfrm>
            <a:off x="287352" y="629549"/>
            <a:ext cx="10515600" cy="435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defTabSz="91440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b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defRPr>
            </a:lvl1pPr>
            <a:lvl2pPr>
              <a:buSzPts val="1400"/>
              <a:buNone/>
              <a:defRPr sz="1800"/>
            </a:lvl2pPr>
            <a:lvl3pPr>
              <a:buSzPts val="1400"/>
              <a:buNone/>
              <a:defRPr sz="1800"/>
            </a:lvl3pPr>
            <a:lvl4pPr>
              <a:buSzPts val="1400"/>
              <a:buNone/>
              <a:defRPr sz="1800"/>
            </a:lvl4pPr>
            <a:lvl5pPr>
              <a:buSzPts val="1400"/>
              <a:buNone/>
              <a:defRPr sz="1800"/>
            </a:lvl5pPr>
            <a:lvl6pPr>
              <a:buSzPts val="1400"/>
              <a:buNone/>
              <a:defRPr sz="1800"/>
            </a:lvl6pPr>
            <a:lvl7pPr>
              <a:buSzPts val="1400"/>
              <a:buNone/>
              <a:defRPr sz="1800"/>
            </a:lvl7pPr>
            <a:lvl8pPr>
              <a:buSzPts val="1400"/>
              <a:buNone/>
              <a:defRPr sz="1800"/>
            </a:lvl8pPr>
            <a:lvl9pPr>
              <a:buSzPts val="1400"/>
              <a:buNone/>
              <a:defRPr sz="1800"/>
            </a:lvl9pPr>
          </a:lstStyle>
          <a:p>
            <a:r>
              <a:rPr lang="ja-JP" altLang="ja-JP"/>
              <a:t>事例紹介</a:t>
            </a:r>
            <a:endParaRPr lang="ja-JP" altLang="en-US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4CE5531B-E3C0-069E-F0AB-F7B27CB8C8AD}"/>
              </a:ext>
            </a:extLst>
          </p:cNvPr>
          <p:cNvSpPr txBox="1"/>
          <p:nvPr/>
        </p:nvSpPr>
        <p:spPr>
          <a:xfrm>
            <a:off x="328064" y="1442453"/>
            <a:ext cx="33837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defTabSz="91440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1">
                <a:solidFill>
                  <a:srgbClr val="F1A317"/>
                </a:solidFill>
                <a:latin typeface="Segoe UI" panose="020B0502040204020203" pitchFamily="34" charset="0"/>
                <a:ea typeface="Shippori Mincho ExtraBold" panose="00000900000000000000" pitchFamily="2" charset="-128"/>
                <a:cs typeface="Segoe UI" panose="020B0502040204020203" pitchFamily="34" charset="0"/>
              </a:defRPr>
            </a:lvl1pPr>
          </a:lstStyle>
          <a:p>
            <a:r>
              <a:rPr lang="en-US" altLang="ja-JP"/>
              <a:t>Ordermade</a:t>
            </a:r>
            <a:r>
              <a:rPr lang="ja-JP" altLang="en-US"/>
              <a:t> </a:t>
            </a:r>
            <a:r>
              <a:rPr lang="en-US" altLang="ja-JP"/>
              <a:t>cruising</a:t>
            </a:r>
            <a:endParaRPr lang="ja-JP" altLang="ja-JP"/>
          </a:p>
        </p:txBody>
      </p:sp>
      <p:sp>
        <p:nvSpPr>
          <p:cNvPr id="21" name="Google Shape;150;p11">
            <a:extLst>
              <a:ext uri="{FF2B5EF4-FFF2-40B4-BE49-F238E27FC236}">
                <a16:creationId xmlns:a16="http://schemas.microsoft.com/office/drawing/2014/main" id="{BB3A8CB5-49D9-0F01-E223-59B3E30169C8}"/>
              </a:ext>
            </a:extLst>
          </p:cNvPr>
          <p:cNvSpPr txBox="1"/>
          <p:nvPr/>
        </p:nvSpPr>
        <p:spPr>
          <a:xfrm>
            <a:off x="328064" y="1874130"/>
            <a:ext cx="690304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2600" b="1" spc="300">
                <a:solidFill>
                  <a:srgbClr val="1556AC"/>
                </a:solidFill>
                <a:latin typeface="+mn-ea"/>
                <a:ea typeface="+mn-ea"/>
              </a:defRPr>
            </a:lvl1pPr>
          </a:lstStyle>
          <a:p>
            <a:r>
              <a:rPr lang="ja-JP" altLang="en-US"/>
              <a:t>オーダーメイドクルージング！</a:t>
            </a:r>
            <a:endParaRPr lang="en-US" altLang="ja-JP"/>
          </a:p>
          <a:p>
            <a:r>
              <a:rPr lang="ja-JP" altLang="ja-JP"/>
              <a:t>年間2,000件以上の実績</a:t>
            </a:r>
            <a:endParaRPr lang="ja-JP" altLang="en-US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F0FB7A2F-A537-8A79-41ED-7F2BDC8AF560}"/>
              </a:ext>
            </a:extLst>
          </p:cNvPr>
          <p:cNvSpPr txBox="1"/>
          <p:nvPr/>
        </p:nvSpPr>
        <p:spPr>
          <a:xfrm>
            <a:off x="339216" y="3009896"/>
            <a:ext cx="6143832" cy="2893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285750" indent="-285750">
              <a:lnSpc>
                <a:spcPct val="150000"/>
              </a:lnSpc>
              <a:buClr>
                <a:schemeClr val="dk1"/>
              </a:buClr>
              <a:buSzPts val="1800"/>
              <a:buChar char="•"/>
              <a:defRPr sz="12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defRPr>
            </a:lvl1pPr>
          </a:lstStyle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altLang="ja-JP"/>
              <a:t>2024.04.01</a:t>
            </a:r>
            <a:br>
              <a:rPr lang="en-US" altLang="ja-JP"/>
            </a:br>
            <a:r>
              <a:rPr lang="ja-JP" altLang="en-US"/>
              <a:t>飲んで、踊って、歌って笑って。</a:t>
            </a:r>
            <a:br>
              <a:rPr lang="en-US" altLang="ja-JP"/>
            </a:br>
            <a:r>
              <a:rPr lang="ja-JP" altLang="en-US"/>
              <a:t>周年パーティーは貸切クルージングで盛大に</a:t>
            </a:r>
            <a:r>
              <a:rPr lang="en-US" altLang="ja-JP"/>
              <a:t>!!</a:t>
            </a:r>
            <a:endParaRPr lang="ja-JP" altLang="en-US"/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altLang="ja-JP"/>
              <a:t>2024.03.25</a:t>
            </a:r>
            <a:br>
              <a:rPr lang="en-US" altLang="ja-JP"/>
            </a:br>
            <a:r>
              <a:rPr lang="ja-JP" altLang="en-US"/>
              <a:t>東京観光ならクルーズ♪ 東京の景色を堪能する懇親クルージング</a:t>
            </a:r>
            <a:r>
              <a:rPr lang="en-US" altLang="ja-JP"/>
              <a:t>!</a:t>
            </a:r>
            <a:endParaRPr lang="ja-JP" altLang="en-US"/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altLang="ja-JP"/>
              <a:t>2024.03.18</a:t>
            </a:r>
            <a:br>
              <a:rPr lang="en-US" altLang="ja-JP"/>
            </a:br>
            <a:r>
              <a:rPr lang="ja-JP" altLang="en-US"/>
              <a:t>夏の贅沢</a:t>
            </a:r>
            <a:r>
              <a:rPr lang="en-US" altLang="ja-JP"/>
              <a:t>! </a:t>
            </a:r>
            <a:r>
              <a:rPr lang="ja-JP" altLang="en-US"/>
              <a:t>懇親会クルーズ </a:t>
            </a:r>
            <a:r>
              <a:rPr lang="en-US" altLang="ja-JP"/>
              <a:t>BBQ</a:t>
            </a:r>
            <a:r>
              <a:rPr lang="ja-JP" altLang="en-US"/>
              <a:t>、 ゲーム、 ライブも全部楽しもう</a:t>
            </a:r>
            <a:r>
              <a:rPr lang="en-US" altLang="ja-JP"/>
              <a:t>!</a:t>
            </a:r>
            <a:endParaRPr lang="ja-JP" altLang="en-US"/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altLang="ja-JP"/>
              <a:t>2024.03.04</a:t>
            </a:r>
            <a:br>
              <a:rPr lang="en-US" altLang="ja-JP"/>
            </a:br>
            <a:r>
              <a:rPr lang="ja-JP" altLang="en-US"/>
              <a:t>マルコポーロ号で忘れられない誕生日お祝いクルージング★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altLang="ja-JP"/>
              <a:t>2024.02.26</a:t>
            </a:r>
            <a:br>
              <a:rPr lang="en-US" altLang="ja-JP"/>
            </a:br>
            <a:r>
              <a:rPr lang="ja-JP" altLang="en-US"/>
              <a:t>記念パーティーは、ラグジュアリーなクルーザーで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5"/>
          <p:cNvSpPr txBox="1">
            <a:spLocks noGrp="1"/>
          </p:cNvSpPr>
          <p:nvPr>
            <p:ph type="title"/>
          </p:nvPr>
        </p:nvSpPr>
        <p:spPr>
          <a:xfrm>
            <a:off x="284482" y="186527"/>
            <a:ext cx="10515600" cy="400069"/>
          </a:xfr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/>
            <a:r>
              <a:rPr lang="en-US" altLang="ja-JP">
                <a:sym typeface="Arial"/>
              </a:rPr>
              <a:t>Flow</a:t>
            </a:r>
            <a:endParaRPr lang="en-US"/>
          </a:p>
        </p:txBody>
      </p:sp>
      <p:sp>
        <p:nvSpPr>
          <p:cNvPr id="5" name="Google Shape;109;p5">
            <a:extLst>
              <a:ext uri="{FF2B5EF4-FFF2-40B4-BE49-F238E27FC236}">
                <a16:creationId xmlns:a16="http://schemas.microsoft.com/office/drawing/2014/main" id="{62C3A380-D8C5-FC7D-0F63-AA8AF7442531}"/>
              </a:ext>
            </a:extLst>
          </p:cNvPr>
          <p:cNvSpPr txBox="1">
            <a:spLocks/>
          </p:cNvSpPr>
          <p:nvPr/>
        </p:nvSpPr>
        <p:spPr>
          <a:xfrm>
            <a:off x="287352" y="629549"/>
            <a:ext cx="10515600" cy="435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defTabSz="91440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b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defRPr>
            </a:lvl1pPr>
            <a:lvl2pPr>
              <a:buSzPts val="1400"/>
              <a:buNone/>
              <a:defRPr sz="1800"/>
            </a:lvl2pPr>
            <a:lvl3pPr>
              <a:buSzPts val="1400"/>
              <a:buNone/>
              <a:defRPr sz="1800"/>
            </a:lvl3pPr>
            <a:lvl4pPr>
              <a:buSzPts val="1400"/>
              <a:buNone/>
              <a:defRPr sz="1800"/>
            </a:lvl4pPr>
            <a:lvl5pPr>
              <a:buSzPts val="1400"/>
              <a:buNone/>
              <a:defRPr sz="1800"/>
            </a:lvl5pPr>
            <a:lvl6pPr>
              <a:buSzPts val="1400"/>
              <a:buNone/>
              <a:defRPr sz="1800"/>
            </a:lvl6pPr>
            <a:lvl7pPr>
              <a:buSzPts val="1400"/>
              <a:buNone/>
              <a:defRPr sz="1800"/>
            </a:lvl7pPr>
            <a:lvl8pPr>
              <a:buSzPts val="1400"/>
              <a:buNone/>
              <a:defRPr sz="1800"/>
            </a:lvl8pPr>
            <a:lvl9pPr>
              <a:buSzPts val="1400"/>
              <a:buNone/>
              <a:defRPr sz="1800"/>
            </a:lvl9pPr>
          </a:lstStyle>
          <a:p>
            <a:r>
              <a:rPr lang="ja-JP" altLang="ja-JP"/>
              <a:t>クルージングご予約の流れ</a:t>
            </a:r>
            <a:endParaRPr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AEE793B-0A7D-B1B7-A3FE-E7C23FD60DF0}"/>
              </a:ext>
            </a:extLst>
          </p:cNvPr>
          <p:cNvSpPr txBox="1"/>
          <p:nvPr/>
        </p:nvSpPr>
        <p:spPr>
          <a:xfrm>
            <a:off x="2628690" y="1562322"/>
            <a:ext cx="6096000" cy="42909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rabicPeriod"/>
            </a:pPr>
            <a:r>
              <a:rPr lang="ja-JP" altLang="en-US" sz="1400" i="0" u="none" strike="noStrike" dirty="0">
                <a:latin typeface="+mn-ea"/>
                <a:ea typeface="+mn-ea"/>
                <a:cs typeface="Arial"/>
                <a:sym typeface="Arial"/>
              </a:rPr>
              <a:t>お問い合わせ</a:t>
            </a:r>
            <a:br>
              <a:rPr lang="ja-JP" altLang="en-US" sz="1400" dirty="0">
                <a:latin typeface="+mn-ea"/>
                <a:ea typeface="+mn-ea"/>
              </a:rPr>
            </a:br>
            <a:r>
              <a:rPr lang="ja-JP" altLang="en-US" sz="1400" i="0" u="none" strike="noStrike" dirty="0">
                <a:latin typeface="+mn-ea"/>
                <a:ea typeface="+mn-ea"/>
                <a:cs typeface="Courier New"/>
                <a:sym typeface="Courier New"/>
              </a:rPr>
              <a:t>フォームやお電話からお気軽にお問合せください。</a:t>
            </a:r>
            <a:br>
              <a:rPr lang="ja-JP" altLang="en-US" sz="1400" i="0" u="none" strike="noStrike" dirty="0">
                <a:latin typeface="+mn-ea"/>
                <a:ea typeface="+mn-ea"/>
                <a:cs typeface="Courier New"/>
                <a:sym typeface="Courier New"/>
              </a:rPr>
            </a:br>
            <a:r>
              <a:rPr lang="ja-JP" altLang="en-US" sz="1400" i="0" u="none" strike="noStrike" dirty="0">
                <a:latin typeface="+mn-ea"/>
                <a:ea typeface="+mn-ea"/>
                <a:cs typeface="Courier New"/>
                <a:sym typeface="Courier New"/>
              </a:rPr>
              <a:t>イベントの目的やイメージなど、ご希望をお聞かせください。</a:t>
            </a:r>
            <a:endParaRPr lang="ja-JP" altLang="en-US" sz="1400" dirty="0">
              <a:latin typeface="+mn-ea"/>
              <a:ea typeface="+mn-ea"/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rabicPeriod"/>
            </a:pPr>
            <a:r>
              <a:rPr lang="ja-JP" altLang="en-US" sz="1400" i="0" u="none" strike="noStrike" dirty="0">
                <a:latin typeface="+mn-ea"/>
                <a:ea typeface="+mn-ea"/>
                <a:cs typeface="Arial"/>
                <a:sym typeface="Arial"/>
              </a:rPr>
              <a:t>クルーズ内容のご提案</a:t>
            </a:r>
            <a:br>
              <a:rPr lang="ja-JP" altLang="en-US" sz="1400" dirty="0">
                <a:latin typeface="+mn-ea"/>
                <a:ea typeface="+mn-ea"/>
              </a:rPr>
            </a:br>
            <a:r>
              <a:rPr lang="ja-JP" altLang="en-US" sz="1400" i="0" u="none" strike="noStrike" dirty="0">
                <a:latin typeface="+mn-ea"/>
                <a:ea typeface="+mn-ea"/>
                <a:cs typeface="Arial"/>
                <a:sym typeface="Arial"/>
              </a:rPr>
              <a:t>ご希望の条件をもとに、 担当コンシェルジュよりクルージングプランをメールにてご提案させていただきます。</a:t>
            </a:r>
            <a:endParaRPr lang="ja-JP" altLang="en-US" sz="1400" dirty="0">
              <a:latin typeface="+mn-ea"/>
              <a:ea typeface="+mn-ea"/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rabicPeriod"/>
            </a:pPr>
            <a:r>
              <a:rPr lang="ja-JP" altLang="en-US" sz="1400" i="0" u="none" strike="noStrike" dirty="0">
                <a:latin typeface="+mn-ea"/>
                <a:ea typeface="+mn-ea"/>
                <a:cs typeface="Arial"/>
                <a:sym typeface="Arial"/>
              </a:rPr>
              <a:t>仮予約</a:t>
            </a:r>
            <a:br>
              <a:rPr lang="ja-JP" altLang="en-US" sz="1400" dirty="0">
                <a:latin typeface="+mn-ea"/>
                <a:ea typeface="+mn-ea"/>
              </a:rPr>
            </a:br>
            <a:r>
              <a:rPr lang="ja-JP" altLang="en-US" sz="1400" i="0" u="none" strike="noStrike" dirty="0">
                <a:latin typeface="+mn-ea"/>
                <a:ea typeface="+mn-ea"/>
                <a:cs typeface="Arial"/>
                <a:sym typeface="Arial"/>
              </a:rPr>
              <a:t>ご提案内容を検討していただくため、無料の仮</a:t>
            </a:r>
            <a:r>
              <a:rPr lang="ja-JP" altLang="en-US" sz="1400" i="0" u="none" strike="noStrike" dirty="0">
                <a:latin typeface="+mn-ea"/>
                <a:ea typeface="+mn-ea"/>
                <a:cs typeface="Courier New"/>
                <a:sym typeface="Courier New"/>
              </a:rPr>
              <a:t>予約で</a:t>
            </a:r>
            <a:r>
              <a:rPr lang="en-US" altLang="ja-JP" sz="1400" i="0" u="none" strike="noStrike" dirty="0">
                <a:latin typeface="+mn-ea"/>
                <a:ea typeface="+mn-ea"/>
                <a:cs typeface="Courier New"/>
                <a:sym typeface="Courier New"/>
              </a:rPr>
              <a:t>7</a:t>
            </a:r>
            <a:r>
              <a:rPr lang="ja-JP" altLang="en-US" sz="1400" i="0" u="none" strike="noStrike" dirty="0">
                <a:latin typeface="+mn-ea"/>
                <a:ea typeface="+mn-ea"/>
                <a:cs typeface="Courier New"/>
                <a:sym typeface="Courier New"/>
              </a:rPr>
              <a:t>日間の仮押さえが可能です。</a:t>
            </a:r>
          </a:p>
          <a:p>
            <a:pPr marL="342900" lvl="0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rabicPeriod"/>
            </a:pPr>
            <a:r>
              <a:rPr lang="ja-JP" altLang="en-US" sz="1400" i="0" u="none" strike="noStrike" dirty="0">
                <a:latin typeface="+mn-ea"/>
                <a:ea typeface="+mn-ea"/>
                <a:cs typeface="Arial"/>
                <a:sym typeface="Arial"/>
              </a:rPr>
              <a:t>ご入金、ご予約確定</a:t>
            </a:r>
            <a:br>
              <a:rPr lang="ja-JP" altLang="en-US" sz="1400" dirty="0">
                <a:latin typeface="+mn-ea"/>
                <a:ea typeface="+mn-ea"/>
              </a:rPr>
            </a:br>
            <a:r>
              <a:rPr lang="ja-JP" altLang="en-US" sz="1400" i="0" u="none" strike="noStrike" dirty="0">
                <a:latin typeface="+mn-ea"/>
                <a:ea typeface="+mn-ea"/>
                <a:cs typeface="Arial"/>
                <a:sym typeface="Arial"/>
              </a:rPr>
              <a:t>御手付金の入金が確認でき次第本予約成立となり、船員や桟橋の手配を進めさせていただきます。</a:t>
            </a:r>
            <a:endParaRPr lang="ja-JP" altLang="en-US" sz="1400" dirty="0">
              <a:latin typeface="+mn-ea"/>
              <a:ea typeface="+mn-ea"/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rabicPeriod"/>
            </a:pPr>
            <a:r>
              <a:rPr lang="ja-JP" altLang="en-US" sz="1400" i="0" u="none" strike="noStrike" dirty="0">
                <a:latin typeface="+mn-ea"/>
                <a:ea typeface="+mn-ea"/>
                <a:cs typeface="Arial"/>
                <a:sym typeface="Arial"/>
              </a:rPr>
              <a:t>クルーズ当日</a:t>
            </a:r>
            <a:br>
              <a:rPr lang="ja-JP" altLang="en-US" sz="1400" dirty="0">
                <a:latin typeface="+mn-ea"/>
                <a:ea typeface="+mn-ea"/>
              </a:rPr>
            </a:br>
            <a:r>
              <a:rPr lang="ja-JP" altLang="en-US" sz="1400" i="0" u="none" strike="noStrike" dirty="0">
                <a:latin typeface="+mn-ea"/>
                <a:ea typeface="+mn-ea"/>
                <a:cs typeface="Courier New"/>
                <a:sym typeface="Courier New"/>
              </a:rPr>
              <a:t>桟橋に全員お揃いになりましたら乗船のご案内をいたします。非日常な記念日をお楽しみください。</a:t>
            </a:r>
            <a:endParaRPr lang="ja-JP" altLang="en-US" sz="1400" dirty="0">
              <a:latin typeface="+mn-ea"/>
              <a:ea typeface="+mn-ea"/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rabicPeriod"/>
            </a:pPr>
            <a:r>
              <a:rPr lang="ja-JP" altLang="en-US" sz="1400" i="0" u="none" strike="noStrike" dirty="0">
                <a:latin typeface="+mn-ea"/>
                <a:ea typeface="+mn-ea"/>
                <a:cs typeface="Arial"/>
                <a:sym typeface="Arial"/>
              </a:rPr>
              <a:t>ご乗船後のフォロー</a:t>
            </a:r>
            <a:br>
              <a:rPr lang="ja-JP" altLang="en-US" sz="1400" dirty="0">
                <a:latin typeface="+mn-ea"/>
                <a:ea typeface="+mn-ea"/>
              </a:rPr>
            </a:br>
            <a:r>
              <a:rPr lang="ja-JP" altLang="en-US" sz="1400" i="0" u="none" strike="noStrike" dirty="0">
                <a:latin typeface="+mn-ea"/>
                <a:ea typeface="+mn-ea"/>
                <a:cs typeface="Courier New"/>
                <a:sym typeface="Courier New"/>
              </a:rPr>
              <a:t>後日、弊社スタッフからご連絡させていただきます。</a:t>
            </a:r>
            <a:br>
              <a:rPr lang="ja-JP" altLang="en-US" sz="1400" i="0" u="none" strike="noStrike" dirty="0">
                <a:latin typeface="+mn-ea"/>
                <a:ea typeface="+mn-ea"/>
                <a:cs typeface="Courier New"/>
                <a:sym typeface="Courier New"/>
              </a:rPr>
            </a:br>
            <a:r>
              <a:rPr lang="ja-JP" altLang="en-US" sz="1400" i="0" u="none" strike="noStrike" dirty="0">
                <a:latin typeface="+mn-ea"/>
                <a:ea typeface="+mn-ea"/>
                <a:cs typeface="Courier New"/>
                <a:sym typeface="Courier New"/>
              </a:rPr>
              <a:t>クルージングのご意見・ご感想など、遠慮なくお伝え下さい。 </a:t>
            </a:r>
            <a:br>
              <a:rPr lang="ja-JP" altLang="en-US" sz="1400" i="0" u="none" strike="noStrike" dirty="0">
                <a:latin typeface="+mn-ea"/>
                <a:ea typeface="+mn-ea"/>
                <a:cs typeface="Courier New"/>
                <a:sym typeface="Courier New"/>
              </a:rPr>
            </a:br>
            <a:r>
              <a:rPr lang="ja-JP" altLang="en-US" sz="1400" i="0" u="none" strike="noStrike" dirty="0">
                <a:latin typeface="+mn-ea"/>
                <a:ea typeface="+mn-ea"/>
                <a:cs typeface="Courier New"/>
                <a:sym typeface="Courier New"/>
              </a:rPr>
              <a:t>次回以降、更なるご満足をいただけますよう、サービス改善に努めてまいります。</a:t>
            </a:r>
            <a:endParaRPr lang="ja-JP" altLang="en-US" sz="1400" dirty="0">
              <a:latin typeface="+mn-ea"/>
              <a:ea typeface="+mn-ea"/>
            </a:endParaRPr>
          </a:p>
        </p:txBody>
      </p:sp>
      <p:pic>
        <p:nvPicPr>
          <p:cNvPr id="16" name="図プレースホルダー 15">
            <a:extLst>
              <a:ext uri="{FF2B5EF4-FFF2-40B4-BE49-F238E27FC236}">
                <a16:creationId xmlns:a16="http://schemas.microsoft.com/office/drawing/2014/main" id="{1DAED6D2-18EB-211E-F45B-D91B5F80A20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150" r="31150"/>
          <a:stretch>
            <a:fillRect/>
          </a:stretch>
        </p:blipFill>
        <p:spPr>
          <a:xfrm>
            <a:off x="-3616" y="1245996"/>
            <a:ext cx="12192001" cy="5612004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A9C052BD-B2F0-B09D-8737-2DC1E1453086}"/>
              </a:ext>
            </a:extLst>
          </p:cNvPr>
          <p:cNvSpPr txBox="1"/>
          <p:nvPr/>
        </p:nvSpPr>
        <p:spPr>
          <a:xfrm>
            <a:off x="362833" y="1562322"/>
            <a:ext cx="1805798" cy="4738117"/>
          </a:xfrm>
          <a:prstGeom prst="roundRect">
            <a:avLst>
              <a:gd name="adj" fmla="val 9614"/>
            </a:avLst>
          </a:prstGeom>
          <a:solidFill>
            <a:schemeClr val="bg1"/>
          </a:solidFill>
          <a:ln>
            <a:noFill/>
          </a:ln>
          <a:effectLst>
            <a:outerShdw blurRad="491254" sx="102000" sy="102000" algn="ctr" rotWithShape="0">
              <a:schemeClr val="tx1">
                <a:alpha val="19065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kumimoji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ja-JP" altLang="en-US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3B856B21-F51C-8498-E6AE-CA2F453494E0}"/>
              </a:ext>
            </a:extLst>
          </p:cNvPr>
          <p:cNvSpPr txBox="1"/>
          <p:nvPr/>
        </p:nvSpPr>
        <p:spPr>
          <a:xfrm>
            <a:off x="364386" y="3835236"/>
            <a:ext cx="180269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お問い合わせ</a:t>
            </a:r>
            <a:endParaRPr lang="ja-JP" altLang="en-US" sz="1600" b="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F582CE74-65DD-0D1D-BB80-4FB1C08F7A05}"/>
              </a:ext>
            </a:extLst>
          </p:cNvPr>
          <p:cNvSpPr txBox="1"/>
          <p:nvPr/>
        </p:nvSpPr>
        <p:spPr>
          <a:xfrm>
            <a:off x="364386" y="4616775"/>
            <a:ext cx="1802692" cy="121937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lnSpc>
                <a:spcPct val="150000"/>
              </a:lnSpc>
              <a:defRPr sz="1100">
                <a:latin typeface="+mn-ea"/>
                <a:ea typeface="+mn-ea"/>
              </a:defRPr>
            </a:lvl1pPr>
          </a:lstStyle>
          <a:p>
            <a:r>
              <a:rPr lang="ja-JP" altLang="en-US" sz="1000">
                <a:sym typeface="Courier New"/>
              </a:rPr>
              <a:t>フォームやお電話からお気軽にお問合せください。</a:t>
            </a:r>
            <a:br>
              <a:rPr lang="ja-JP" altLang="en-US" sz="1000">
                <a:sym typeface="Courier New"/>
              </a:rPr>
            </a:br>
            <a:r>
              <a:rPr lang="ja-JP" altLang="en-US" sz="1000">
                <a:sym typeface="Courier New"/>
              </a:rPr>
              <a:t>イベントの目的やイメージなど、ご希望をお聞かせください。</a:t>
            </a:r>
            <a:endParaRPr lang="ja-JP" altLang="en-US" sz="100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4B66E321-40D2-BA5D-B105-A0CCB995A552}"/>
              </a:ext>
            </a:extLst>
          </p:cNvPr>
          <p:cNvSpPr txBox="1"/>
          <p:nvPr/>
        </p:nvSpPr>
        <p:spPr>
          <a:xfrm>
            <a:off x="870958" y="4425935"/>
            <a:ext cx="789547" cy="36000"/>
          </a:xfrm>
          <a:prstGeom prst="rect">
            <a:avLst/>
          </a:prstGeom>
          <a:solidFill>
            <a:srgbClr val="1556AC"/>
          </a:solidFill>
        </p:spPr>
        <p:txBody>
          <a:bodyPr wrap="square">
            <a:noAutofit/>
          </a:bodyPr>
          <a:lstStyle/>
          <a:p>
            <a:pPr algn="ctr"/>
            <a:endParaRPr lang="ja-JP" altLang="en-US" sz="1600" b="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3B61BE02-D379-CE27-1BA9-0DBE0EA35FE3}"/>
              </a:ext>
            </a:extLst>
          </p:cNvPr>
          <p:cNvSpPr txBox="1"/>
          <p:nvPr/>
        </p:nvSpPr>
        <p:spPr>
          <a:xfrm>
            <a:off x="775871" y="1746357"/>
            <a:ext cx="979722" cy="270141"/>
          </a:xfrm>
          <a:prstGeom prst="roundRect">
            <a:avLst>
              <a:gd name="adj" fmla="val 50000"/>
            </a:avLst>
          </a:prstGeom>
          <a:solidFill>
            <a:srgbClr val="F1A317"/>
          </a:solidFill>
        </p:spPr>
        <p:txBody>
          <a:bodyPr wrap="square" tIns="18000" bIns="0" anchor="ctr">
            <a:noAutofit/>
          </a:bodyPr>
          <a:lstStyle/>
          <a:p>
            <a:pPr algn="ctr"/>
            <a:r>
              <a:rPr lang="en-US" altLang="ja-JP" sz="1200" b="1">
                <a:solidFill>
                  <a:schemeClr val="bg1"/>
                </a:solidFill>
                <a:latin typeface="+mn-ea"/>
                <a:ea typeface="+mn-ea"/>
              </a:rPr>
              <a:t>STEP01</a:t>
            </a:r>
            <a:endParaRPr lang="ja-JP" altLang="en-US" sz="1200" b="1">
              <a:solidFill>
                <a:schemeClr val="bg1"/>
              </a:solidFill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28BC9E3A-3F6F-19FB-DB7F-159E7B9F9A96}"/>
              </a:ext>
            </a:extLst>
          </p:cNvPr>
          <p:cNvSpPr txBox="1"/>
          <p:nvPr/>
        </p:nvSpPr>
        <p:spPr>
          <a:xfrm>
            <a:off x="2299857" y="1562322"/>
            <a:ext cx="1805798" cy="4738117"/>
          </a:xfrm>
          <a:prstGeom prst="roundRect">
            <a:avLst>
              <a:gd name="adj" fmla="val 9614"/>
            </a:avLst>
          </a:prstGeom>
          <a:solidFill>
            <a:schemeClr val="bg1"/>
          </a:solidFill>
          <a:ln>
            <a:noFill/>
          </a:ln>
          <a:effectLst>
            <a:outerShdw blurRad="491254" sx="102000" sy="102000" algn="ctr" rotWithShape="0">
              <a:schemeClr val="tx1">
                <a:alpha val="19065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kumimoji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ja-JP" altLang="en-US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1FA44776-EC2B-D172-5716-B11D2166D77A}"/>
              </a:ext>
            </a:extLst>
          </p:cNvPr>
          <p:cNvSpPr txBox="1"/>
          <p:nvPr/>
        </p:nvSpPr>
        <p:spPr>
          <a:xfrm>
            <a:off x="2301410" y="3712126"/>
            <a:ext cx="18026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クルーズ内容のご提案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131C9ED2-92F2-41D2-7CF3-861AD6B66CF0}"/>
              </a:ext>
            </a:extLst>
          </p:cNvPr>
          <p:cNvSpPr txBox="1"/>
          <p:nvPr/>
        </p:nvSpPr>
        <p:spPr>
          <a:xfrm>
            <a:off x="2301410" y="4616775"/>
            <a:ext cx="1802692" cy="121937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lnSpc>
                <a:spcPct val="150000"/>
              </a:lnSpc>
              <a:defRPr sz="1100">
                <a:latin typeface="+mn-ea"/>
                <a:ea typeface="+mn-ea"/>
              </a:defRPr>
            </a:lvl1pPr>
          </a:lstStyle>
          <a:p>
            <a:r>
              <a:rPr lang="ja-JP" altLang="en-US" sz="1000"/>
              <a:t>ご希望の条件をもとに、</a:t>
            </a:r>
            <a:br>
              <a:rPr lang="en-US" altLang="ja-JP" sz="1000"/>
            </a:br>
            <a:r>
              <a:rPr lang="ja-JP" altLang="en-US" sz="1000"/>
              <a:t> 担当コンシェルジュよりクルージングプランをメールにてご提案させていただきます。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6EF39CB-2BD5-9804-3D49-8DBD3409FFAC}"/>
              </a:ext>
            </a:extLst>
          </p:cNvPr>
          <p:cNvSpPr txBox="1"/>
          <p:nvPr/>
        </p:nvSpPr>
        <p:spPr>
          <a:xfrm>
            <a:off x="2807982" y="4425935"/>
            <a:ext cx="789547" cy="36000"/>
          </a:xfrm>
          <a:prstGeom prst="rect">
            <a:avLst/>
          </a:prstGeom>
          <a:solidFill>
            <a:srgbClr val="1556AC"/>
          </a:solidFill>
        </p:spPr>
        <p:txBody>
          <a:bodyPr wrap="square">
            <a:noAutofit/>
          </a:bodyPr>
          <a:lstStyle/>
          <a:p>
            <a:pPr algn="ctr"/>
            <a:endParaRPr lang="ja-JP" altLang="en-US" sz="1600" b="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785D2E4B-FC7D-CB74-24DA-ED1EFC9C4C7B}"/>
              </a:ext>
            </a:extLst>
          </p:cNvPr>
          <p:cNvSpPr txBox="1"/>
          <p:nvPr/>
        </p:nvSpPr>
        <p:spPr>
          <a:xfrm>
            <a:off x="2712895" y="1746357"/>
            <a:ext cx="979722" cy="270141"/>
          </a:xfrm>
          <a:prstGeom prst="roundRect">
            <a:avLst>
              <a:gd name="adj" fmla="val 50000"/>
            </a:avLst>
          </a:prstGeom>
          <a:solidFill>
            <a:srgbClr val="F1A317"/>
          </a:solidFill>
        </p:spPr>
        <p:txBody>
          <a:bodyPr wrap="square" tIns="18000" bIns="0" anchor="ctr">
            <a:noAutofit/>
          </a:bodyPr>
          <a:lstStyle/>
          <a:p>
            <a:pPr algn="ctr"/>
            <a:r>
              <a:rPr lang="en-US" altLang="ja-JP" sz="1200" b="1">
                <a:solidFill>
                  <a:schemeClr val="bg1"/>
                </a:solidFill>
                <a:latin typeface="+mn-ea"/>
                <a:ea typeface="+mn-ea"/>
              </a:rPr>
              <a:t>STEP02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F6E8447D-1D37-B1A1-1346-62A1A9A97B0A}"/>
              </a:ext>
            </a:extLst>
          </p:cNvPr>
          <p:cNvSpPr txBox="1"/>
          <p:nvPr/>
        </p:nvSpPr>
        <p:spPr>
          <a:xfrm>
            <a:off x="4236880" y="1562322"/>
            <a:ext cx="1805798" cy="4738117"/>
          </a:xfrm>
          <a:prstGeom prst="roundRect">
            <a:avLst>
              <a:gd name="adj" fmla="val 9614"/>
            </a:avLst>
          </a:prstGeom>
          <a:solidFill>
            <a:schemeClr val="bg1"/>
          </a:solidFill>
          <a:ln>
            <a:noFill/>
          </a:ln>
          <a:effectLst>
            <a:outerShdw blurRad="491254" sx="102000" sy="102000" algn="ctr" rotWithShape="0">
              <a:schemeClr val="tx1">
                <a:alpha val="19065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kumimoji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226945AF-C51B-0D33-DF07-53D5A07E33DD}"/>
              </a:ext>
            </a:extLst>
          </p:cNvPr>
          <p:cNvSpPr txBox="1"/>
          <p:nvPr/>
        </p:nvSpPr>
        <p:spPr>
          <a:xfrm>
            <a:off x="4238433" y="3835236"/>
            <a:ext cx="180269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仮予約</a:t>
            </a:r>
          </a:p>
        </p:txBody>
      </p:sp>
      <p:sp>
        <p:nvSpPr>
          <p:cNvPr id="160" name="テキスト ボックス 159">
            <a:extLst>
              <a:ext uri="{FF2B5EF4-FFF2-40B4-BE49-F238E27FC236}">
                <a16:creationId xmlns:a16="http://schemas.microsoft.com/office/drawing/2014/main" id="{179A2DDD-A807-9309-CBC1-98712A76ED29}"/>
              </a:ext>
            </a:extLst>
          </p:cNvPr>
          <p:cNvSpPr txBox="1"/>
          <p:nvPr/>
        </p:nvSpPr>
        <p:spPr>
          <a:xfrm>
            <a:off x="4238433" y="4616775"/>
            <a:ext cx="1802692" cy="75770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lnSpc>
                <a:spcPct val="150000"/>
              </a:lnSpc>
              <a:defRPr sz="1100">
                <a:latin typeface="+mn-ea"/>
                <a:ea typeface="+mn-ea"/>
              </a:defRPr>
            </a:lvl1pPr>
          </a:lstStyle>
          <a:p>
            <a:r>
              <a:rPr lang="ja-JP" altLang="en-US" sz="1000"/>
              <a:t>ご提案内容を検討していただくため、無料の仮</a:t>
            </a:r>
            <a:r>
              <a:rPr lang="ja-JP" altLang="en-US" sz="1000">
                <a:sym typeface="Courier New"/>
              </a:rPr>
              <a:t>予約で</a:t>
            </a:r>
            <a:br>
              <a:rPr lang="en-US" altLang="ja-JP" sz="1000">
                <a:sym typeface="Courier New"/>
              </a:rPr>
            </a:br>
            <a:r>
              <a:rPr lang="en-US" altLang="ja-JP" sz="1000">
                <a:sym typeface="Courier New"/>
              </a:rPr>
              <a:t>7</a:t>
            </a:r>
            <a:r>
              <a:rPr lang="ja-JP" altLang="en-US" sz="1000">
                <a:sym typeface="Courier New"/>
              </a:rPr>
              <a:t>日間の仮押さえが可能です。</a:t>
            </a:r>
          </a:p>
        </p:txBody>
      </p:sp>
      <p:sp>
        <p:nvSpPr>
          <p:cNvPr id="161" name="テキスト ボックス 160">
            <a:extLst>
              <a:ext uri="{FF2B5EF4-FFF2-40B4-BE49-F238E27FC236}">
                <a16:creationId xmlns:a16="http://schemas.microsoft.com/office/drawing/2014/main" id="{7C0DF476-2B76-49BB-C631-1169779F54F6}"/>
              </a:ext>
            </a:extLst>
          </p:cNvPr>
          <p:cNvSpPr txBox="1"/>
          <p:nvPr/>
        </p:nvSpPr>
        <p:spPr>
          <a:xfrm>
            <a:off x="4745005" y="4425935"/>
            <a:ext cx="789547" cy="36000"/>
          </a:xfrm>
          <a:prstGeom prst="rect">
            <a:avLst/>
          </a:prstGeom>
          <a:solidFill>
            <a:srgbClr val="1556AC"/>
          </a:solidFill>
        </p:spPr>
        <p:txBody>
          <a:bodyPr wrap="square">
            <a:noAutofit/>
          </a:bodyPr>
          <a:lstStyle/>
          <a:p>
            <a:pPr algn="ctr"/>
            <a:endParaRPr lang="ja-JP" altLang="en-US" sz="1600" b="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62" name="テキスト ボックス 161">
            <a:extLst>
              <a:ext uri="{FF2B5EF4-FFF2-40B4-BE49-F238E27FC236}">
                <a16:creationId xmlns:a16="http://schemas.microsoft.com/office/drawing/2014/main" id="{F929CAE6-DBA0-247B-4684-C24FDEDE73E4}"/>
              </a:ext>
            </a:extLst>
          </p:cNvPr>
          <p:cNvSpPr txBox="1"/>
          <p:nvPr/>
        </p:nvSpPr>
        <p:spPr>
          <a:xfrm>
            <a:off x="4649918" y="1746357"/>
            <a:ext cx="979722" cy="270141"/>
          </a:xfrm>
          <a:prstGeom prst="roundRect">
            <a:avLst>
              <a:gd name="adj" fmla="val 50000"/>
            </a:avLst>
          </a:prstGeom>
          <a:solidFill>
            <a:srgbClr val="F1A317"/>
          </a:solidFill>
        </p:spPr>
        <p:txBody>
          <a:bodyPr wrap="square" tIns="18000" bIns="0" anchor="ctr">
            <a:noAutofit/>
          </a:bodyPr>
          <a:lstStyle/>
          <a:p>
            <a:pPr algn="ctr"/>
            <a:r>
              <a:rPr lang="en-US" altLang="ja-JP" sz="1200" b="1">
                <a:solidFill>
                  <a:schemeClr val="bg1"/>
                </a:solidFill>
                <a:latin typeface="+mn-ea"/>
                <a:ea typeface="+mn-ea"/>
              </a:rPr>
              <a:t>STEP03</a:t>
            </a:r>
            <a:endParaRPr lang="ja-JP" altLang="en-US" sz="1200" b="1">
              <a:solidFill>
                <a:schemeClr val="bg1"/>
              </a:solidFill>
            </a:endParaRPr>
          </a:p>
        </p:txBody>
      </p:sp>
      <p:sp>
        <p:nvSpPr>
          <p:cNvPr id="164" name="テキスト ボックス 163">
            <a:extLst>
              <a:ext uri="{FF2B5EF4-FFF2-40B4-BE49-F238E27FC236}">
                <a16:creationId xmlns:a16="http://schemas.microsoft.com/office/drawing/2014/main" id="{2A6F61E1-862E-92EA-A760-4A2AD9185D7C}"/>
              </a:ext>
            </a:extLst>
          </p:cNvPr>
          <p:cNvSpPr txBox="1"/>
          <p:nvPr/>
        </p:nvSpPr>
        <p:spPr>
          <a:xfrm>
            <a:off x="6173904" y="1562322"/>
            <a:ext cx="1805798" cy="4738117"/>
          </a:xfrm>
          <a:prstGeom prst="roundRect">
            <a:avLst>
              <a:gd name="adj" fmla="val 9614"/>
            </a:avLst>
          </a:prstGeom>
          <a:solidFill>
            <a:schemeClr val="bg1"/>
          </a:solidFill>
          <a:ln>
            <a:noFill/>
          </a:ln>
          <a:effectLst>
            <a:outerShdw blurRad="491254" sx="102000" sy="102000" algn="ctr" rotWithShape="0">
              <a:schemeClr val="tx1">
                <a:alpha val="19065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kumimoji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ja-JP" altLang="en-US"/>
          </a:p>
        </p:txBody>
      </p:sp>
      <p:sp>
        <p:nvSpPr>
          <p:cNvPr id="165" name="テキスト ボックス 164">
            <a:extLst>
              <a:ext uri="{FF2B5EF4-FFF2-40B4-BE49-F238E27FC236}">
                <a16:creationId xmlns:a16="http://schemas.microsoft.com/office/drawing/2014/main" id="{DF21D69A-589D-5ECD-6B87-9336AA889E80}"/>
              </a:ext>
            </a:extLst>
          </p:cNvPr>
          <p:cNvSpPr txBox="1"/>
          <p:nvPr/>
        </p:nvSpPr>
        <p:spPr>
          <a:xfrm>
            <a:off x="6175457" y="3712126"/>
            <a:ext cx="18026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ご入金・</a:t>
            </a:r>
            <a:br>
              <a:rPr lang="en-US" altLang="ja-JP" sz="1600" b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</a:br>
            <a:r>
              <a:rPr lang="ja-JP" alt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ご予約確定</a:t>
            </a:r>
          </a:p>
        </p:txBody>
      </p:sp>
      <p:sp>
        <p:nvSpPr>
          <p:cNvPr id="166" name="テキスト ボックス 165">
            <a:extLst>
              <a:ext uri="{FF2B5EF4-FFF2-40B4-BE49-F238E27FC236}">
                <a16:creationId xmlns:a16="http://schemas.microsoft.com/office/drawing/2014/main" id="{62886107-2C06-F796-80C6-3C84B4414C76}"/>
              </a:ext>
            </a:extLst>
          </p:cNvPr>
          <p:cNvSpPr txBox="1"/>
          <p:nvPr/>
        </p:nvSpPr>
        <p:spPr>
          <a:xfrm>
            <a:off x="6175457" y="4616775"/>
            <a:ext cx="1802692" cy="98854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lnSpc>
                <a:spcPct val="150000"/>
              </a:lnSpc>
              <a:defRPr sz="1100">
                <a:latin typeface="+mn-ea"/>
                <a:ea typeface="+mn-ea"/>
              </a:defRPr>
            </a:lvl1pPr>
          </a:lstStyle>
          <a:p>
            <a:r>
              <a:rPr lang="ja-JP" altLang="en-US" sz="1000"/>
              <a:t>御手付金の入金が確認でき次第本予約成立となり、</a:t>
            </a:r>
            <a:br>
              <a:rPr lang="en-US" altLang="ja-JP" sz="1000"/>
            </a:br>
            <a:r>
              <a:rPr lang="ja-JP" altLang="en-US" sz="1000"/>
              <a:t>船員や桟橋の手配を進めさせていただきます。</a:t>
            </a:r>
          </a:p>
        </p:txBody>
      </p:sp>
      <p:sp>
        <p:nvSpPr>
          <p:cNvPr id="167" name="テキスト ボックス 166">
            <a:extLst>
              <a:ext uri="{FF2B5EF4-FFF2-40B4-BE49-F238E27FC236}">
                <a16:creationId xmlns:a16="http://schemas.microsoft.com/office/drawing/2014/main" id="{013A035E-3AF6-E0D9-6BC6-8725DD4F477E}"/>
              </a:ext>
            </a:extLst>
          </p:cNvPr>
          <p:cNvSpPr txBox="1"/>
          <p:nvPr/>
        </p:nvSpPr>
        <p:spPr>
          <a:xfrm>
            <a:off x="6682029" y="4425935"/>
            <a:ext cx="789547" cy="36000"/>
          </a:xfrm>
          <a:prstGeom prst="rect">
            <a:avLst/>
          </a:prstGeom>
          <a:solidFill>
            <a:srgbClr val="1556AC"/>
          </a:solidFill>
        </p:spPr>
        <p:txBody>
          <a:bodyPr wrap="square">
            <a:noAutofit/>
          </a:bodyPr>
          <a:lstStyle/>
          <a:p>
            <a:pPr algn="ctr"/>
            <a:endParaRPr lang="ja-JP" altLang="en-US" sz="1600" b="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68" name="テキスト ボックス 167">
            <a:extLst>
              <a:ext uri="{FF2B5EF4-FFF2-40B4-BE49-F238E27FC236}">
                <a16:creationId xmlns:a16="http://schemas.microsoft.com/office/drawing/2014/main" id="{E017C6FC-8EB2-2DD9-20A0-3B8152AF6BC5}"/>
              </a:ext>
            </a:extLst>
          </p:cNvPr>
          <p:cNvSpPr txBox="1"/>
          <p:nvPr/>
        </p:nvSpPr>
        <p:spPr>
          <a:xfrm>
            <a:off x="6586942" y="1746357"/>
            <a:ext cx="979722" cy="270141"/>
          </a:xfrm>
          <a:prstGeom prst="roundRect">
            <a:avLst>
              <a:gd name="adj" fmla="val 50000"/>
            </a:avLst>
          </a:prstGeom>
          <a:solidFill>
            <a:srgbClr val="F1A317"/>
          </a:solidFill>
        </p:spPr>
        <p:txBody>
          <a:bodyPr wrap="square" tIns="18000" bIns="0" anchor="ctr">
            <a:noAutofit/>
          </a:bodyPr>
          <a:lstStyle/>
          <a:p>
            <a:pPr algn="ctr"/>
            <a:r>
              <a:rPr lang="en-US" altLang="ja-JP" sz="1200" b="1">
                <a:solidFill>
                  <a:schemeClr val="bg1"/>
                </a:solidFill>
                <a:latin typeface="+mn-ea"/>
                <a:ea typeface="+mn-ea"/>
              </a:rPr>
              <a:t>STEP04</a:t>
            </a:r>
            <a:endParaRPr lang="ja-JP" altLang="en-US" sz="1200" b="1">
              <a:solidFill>
                <a:schemeClr val="bg1"/>
              </a:solidFill>
            </a:endParaRPr>
          </a:p>
        </p:txBody>
      </p:sp>
      <p:sp>
        <p:nvSpPr>
          <p:cNvPr id="170" name="テキスト ボックス 169">
            <a:extLst>
              <a:ext uri="{FF2B5EF4-FFF2-40B4-BE49-F238E27FC236}">
                <a16:creationId xmlns:a16="http://schemas.microsoft.com/office/drawing/2014/main" id="{CD542A3B-D7CD-88B6-73C4-2018EF97AA62}"/>
              </a:ext>
            </a:extLst>
          </p:cNvPr>
          <p:cNvSpPr txBox="1"/>
          <p:nvPr/>
        </p:nvSpPr>
        <p:spPr>
          <a:xfrm>
            <a:off x="8110927" y="1562322"/>
            <a:ext cx="1805798" cy="4738117"/>
          </a:xfrm>
          <a:prstGeom prst="roundRect">
            <a:avLst>
              <a:gd name="adj" fmla="val 9614"/>
            </a:avLst>
          </a:prstGeom>
          <a:solidFill>
            <a:schemeClr val="bg1"/>
          </a:solidFill>
          <a:ln>
            <a:noFill/>
          </a:ln>
          <a:effectLst>
            <a:outerShdw blurRad="491254" sx="102000" sy="102000" algn="ctr" rotWithShape="0">
              <a:schemeClr val="tx1">
                <a:alpha val="19065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kumimoji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ja-JP" altLang="en-US"/>
          </a:p>
        </p:txBody>
      </p:sp>
      <p:sp>
        <p:nvSpPr>
          <p:cNvPr id="171" name="テキスト ボックス 170">
            <a:extLst>
              <a:ext uri="{FF2B5EF4-FFF2-40B4-BE49-F238E27FC236}">
                <a16:creationId xmlns:a16="http://schemas.microsoft.com/office/drawing/2014/main" id="{374E5E59-5CF8-C37C-580E-0D475FB94F9B}"/>
              </a:ext>
            </a:extLst>
          </p:cNvPr>
          <p:cNvSpPr txBox="1"/>
          <p:nvPr/>
        </p:nvSpPr>
        <p:spPr>
          <a:xfrm>
            <a:off x="8112480" y="3835236"/>
            <a:ext cx="180269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クルーズ当日</a:t>
            </a:r>
          </a:p>
        </p:txBody>
      </p:sp>
      <p:sp>
        <p:nvSpPr>
          <p:cNvPr id="172" name="テキスト ボックス 171">
            <a:extLst>
              <a:ext uri="{FF2B5EF4-FFF2-40B4-BE49-F238E27FC236}">
                <a16:creationId xmlns:a16="http://schemas.microsoft.com/office/drawing/2014/main" id="{1222BE1C-658F-6A0B-6FCD-A35F751C984D}"/>
              </a:ext>
            </a:extLst>
          </p:cNvPr>
          <p:cNvSpPr txBox="1"/>
          <p:nvPr/>
        </p:nvSpPr>
        <p:spPr>
          <a:xfrm>
            <a:off x="8112480" y="4616775"/>
            <a:ext cx="1802692" cy="98854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lnSpc>
                <a:spcPct val="150000"/>
              </a:lnSpc>
              <a:defRPr sz="1100">
                <a:latin typeface="+mn-ea"/>
                <a:ea typeface="+mn-ea"/>
              </a:defRPr>
            </a:lvl1pPr>
          </a:lstStyle>
          <a:p>
            <a:r>
              <a:rPr lang="ja-JP" altLang="en-US" sz="1000">
                <a:sym typeface="Courier New"/>
              </a:rPr>
              <a:t>桟橋に全員お揃いになりましたら乗船のご案内をいたします。非日常な記念日をお楽しみください。</a:t>
            </a:r>
            <a:endParaRPr lang="ja-JP" altLang="en-US" sz="1000"/>
          </a:p>
        </p:txBody>
      </p:sp>
      <p:sp>
        <p:nvSpPr>
          <p:cNvPr id="173" name="テキスト ボックス 172">
            <a:extLst>
              <a:ext uri="{FF2B5EF4-FFF2-40B4-BE49-F238E27FC236}">
                <a16:creationId xmlns:a16="http://schemas.microsoft.com/office/drawing/2014/main" id="{56659187-DF08-C739-C6FA-F60805048A45}"/>
              </a:ext>
            </a:extLst>
          </p:cNvPr>
          <p:cNvSpPr txBox="1"/>
          <p:nvPr/>
        </p:nvSpPr>
        <p:spPr>
          <a:xfrm>
            <a:off x="8619052" y="4425935"/>
            <a:ext cx="789547" cy="36000"/>
          </a:xfrm>
          <a:prstGeom prst="rect">
            <a:avLst/>
          </a:prstGeom>
          <a:solidFill>
            <a:srgbClr val="1556AC"/>
          </a:solidFill>
        </p:spPr>
        <p:txBody>
          <a:bodyPr wrap="square">
            <a:noAutofit/>
          </a:bodyPr>
          <a:lstStyle/>
          <a:p>
            <a:pPr algn="ctr"/>
            <a:endParaRPr lang="ja-JP" altLang="en-US" sz="1600" b="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74" name="テキスト ボックス 173">
            <a:extLst>
              <a:ext uri="{FF2B5EF4-FFF2-40B4-BE49-F238E27FC236}">
                <a16:creationId xmlns:a16="http://schemas.microsoft.com/office/drawing/2014/main" id="{CACAAF5F-D9A9-89B1-CAC4-04749EEEB3BC}"/>
              </a:ext>
            </a:extLst>
          </p:cNvPr>
          <p:cNvSpPr txBox="1"/>
          <p:nvPr/>
        </p:nvSpPr>
        <p:spPr>
          <a:xfrm>
            <a:off x="8523965" y="1746357"/>
            <a:ext cx="979722" cy="270141"/>
          </a:xfrm>
          <a:prstGeom prst="roundRect">
            <a:avLst>
              <a:gd name="adj" fmla="val 50000"/>
            </a:avLst>
          </a:prstGeom>
          <a:solidFill>
            <a:srgbClr val="F1A317"/>
          </a:solidFill>
        </p:spPr>
        <p:txBody>
          <a:bodyPr wrap="square" tIns="18000" bIns="0" anchor="ctr">
            <a:noAutofit/>
          </a:bodyPr>
          <a:lstStyle/>
          <a:p>
            <a:pPr algn="ctr"/>
            <a:r>
              <a:rPr lang="en-US" altLang="ja-JP" sz="1200" b="1">
                <a:solidFill>
                  <a:schemeClr val="bg1"/>
                </a:solidFill>
                <a:latin typeface="+mn-ea"/>
                <a:ea typeface="+mn-ea"/>
              </a:rPr>
              <a:t>STEP05</a:t>
            </a:r>
            <a:endParaRPr lang="ja-JP" altLang="en-US" sz="1200" b="1">
              <a:solidFill>
                <a:schemeClr val="bg1"/>
              </a:solidFill>
            </a:endParaRPr>
          </a:p>
        </p:txBody>
      </p:sp>
      <p:sp>
        <p:nvSpPr>
          <p:cNvPr id="176" name="テキスト ボックス 175">
            <a:extLst>
              <a:ext uri="{FF2B5EF4-FFF2-40B4-BE49-F238E27FC236}">
                <a16:creationId xmlns:a16="http://schemas.microsoft.com/office/drawing/2014/main" id="{BAD96531-A5D3-8F1D-7B3A-E8067CD889C0}"/>
              </a:ext>
            </a:extLst>
          </p:cNvPr>
          <p:cNvSpPr txBox="1"/>
          <p:nvPr/>
        </p:nvSpPr>
        <p:spPr>
          <a:xfrm>
            <a:off x="10047949" y="1562322"/>
            <a:ext cx="1805798" cy="4738117"/>
          </a:xfrm>
          <a:prstGeom prst="roundRect">
            <a:avLst>
              <a:gd name="adj" fmla="val 9614"/>
            </a:avLst>
          </a:prstGeom>
          <a:solidFill>
            <a:schemeClr val="bg1"/>
          </a:solidFill>
          <a:ln>
            <a:noFill/>
          </a:ln>
          <a:effectLst>
            <a:outerShdw blurRad="491254" sx="102000" sy="102000" algn="ctr" rotWithShape="0">
              <a:schemeClr val="tx1">
                <a:alpha val="19065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kumimoji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ja-JP" altLang="en-US"/>
          </a:p>
        </p:txBody>
      </p:sp>
      <p:sp>
        <p:nvSpPr>
          <p:cNvPr id="177" name="テキスト ボックス 176">
            <a:extLst>
              <a:ext uri="{FF2B5EF4-FFF2-40B4-BE49-F238E27FC236}">
                <a16:creationId xmlns:a16="http://schemas.microsoft.com/office/drawing/2014/main" id="{E58195AF-CBC7-A87B-F573-C00A08509AA9}"/>
              </a:ext>
            </a:extLst>
          </p:cNvPr>
          <p:cNvSpPr txBox="1"/>
          <p:nvPr/>
        </p:nvSpPr>
        <p:spPr>
          <a:xfrm>
            <a:off x="10049502" y="3712126"/>
            <a:ext cx="18026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ご乗船後の</a:t>
            </a:r>
            <a:br>
              <a:rPr lang="en-US" altLang="ja-JP" sz="1600" b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</a:br>
            <a:r>
              <a:rPr lang="ja-JP" alt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フォロー</a:t>
            </a:r>
          </a:p>
        </p:txBody>
      </p:sp>
      <p:sp>
        <p:nvSpPr>
          <p:cNvPr id="178" name="テキスト ボックス 177">
            <a:extLst>
              <a:ext uri="{FF2B5EF4-FFF2-40B4-BE49-F238E27FC236}">
                <a16:creationId xmlns:a16="http://schemas.microsoft.com/office/drawing/2014/main" id="{0CDD9734-D1DB-3DC1-3C84-36ABA002EA79}"/>
              </a:ext>
            </a:extLst>
          </p:cNvPr>
          <p:cNvSpPr txBox="1"/>
          <p:nvPr/>
        </p:nvSpPr>
        <p:spPr>
          <a:xfrm>
            <a:off x="10049502" y="4616775"/>
            <a:ext cx="1802692" cy="161371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lnSpc>
                <a:spcPct val="150000"/>
              </a:lnSpc>
              <a:defRPr sz="1100">
                <a:latin typeface="+mn-ea"/>
                <a:ea typeface="+mn-ea"/>
              </a:defRPr>
            </a:lvl1pPr>
          </a:lstStyle>
          <a:p>
            <a:pPr>
              <a:lnSpc>
                <a:spcPct val="125000"/>
              </a:lnSpc>
            </a:pPr>
            <a:r>
              <a:rPr lang="ja-JP" altLang="en-US" sz="1000">
                <a:sym typeface="Courier New"/>
              </a:rPr>
              <a:t>後日、弊社スタッフからご連絡させていただきます。クルージングのご意見・ご感想など、遠慮なくお伝え下さい。 次回以降、更なるご満足をいただけますよう、サービス改善に努めてまいります。</a:t>
            </a:r>
            <a:endParaRPr lang="ja-JP" altLang="en-US" sz="1000"/>
          </a:p>
        </p:txBody>
      </p:sp>
      <p:sp>
        <p:nvSpPr>
          <p:cNvPr id="179" name="テキスト ボックス 178">
            <a:extLst>
              <a:ext uri="{FF2B5EF4-FFF2-40B4-BE49-F238E27FC236}">
                <a16:creationId xmlns:a16="http://schemas.microsoft.com/office/drawing/2014/main" id="{85A83D9A-7CD1-637E-7CDC-1B32048E91C3}"/>
              </a:ext>
            </a:extLst>
          </p:cNvPr>
          <p:cNvSpPr txBox="1"/>
          <p:nvPr/>
        </p:nvSpPr>
        <p:spPr>
          <a:xfrm>
            <a:off x="10556074" y="4425935"/>
            <a:ext cx="789547" cy="36000"/>
          </a:xfrm>
          <a:prstGeom prst="rect">
            <a:avLst/>
          </a:prstGeom>
          <a:solidFill>
            <a:srgbClr val="1556AC"/>
          </a:solidFill>
        </p:spPr>
        <p:txBody>
          <a:bodyPr wrap="square">
            <a:noAutofit/>
          </a:bodyPr>
          <a:lstStyle/>
          <a:p>
            <a:pPr algn="ctr"/>
            <a:endParaRPr lang="ja-JP" altLang="en-US" sz="1600" b="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80" name="テキスト ボックス 179">
            <a:extLst>
              <a:ext uri="{FF2B5EF4-FFF2-40B4-BE49-F238E27FC236}">
                <a16:creationId xmlns:a16="http://schemas.microsoft.com/office/drawing/2014/main" id="{3FA57653-5276-46CC-0B2C-1DB4E5A088AC}"/>
              </a:ext>
            </a:extLst>
          </p:cNvPr>
          <p:cNvSpPr txBox="1"/>
          <p:nvPr/>
        </p:nvSpPr>
        <p:spPr>
          <a:xfrm>
            <a:off x="10460987" y="1746357"/>
            <a:ext cx="979722" cy="270141"/>
          </a:xfrm>
          <a:prstGeom prst="roundRect">
            <a:avLst>
              <a:gd name="adj" fmla="val 50000"/>
            </a:avLst>
          </a:prstGeom>
          <a:solidFill>
            <a:srgbClr val="F1A317"/>
          </a:solidFill>
        </p:spPr>
        <p:txBody>
          <a:bodyPr wrap="square" tIns="18000" bIns="0" anchor="ctr">
            <a:noAutofit/>
          </a:bodyPr>
          <a:lstStyle/>
          <a:p>
            <a:pPr algn="ctr"/>
            <a:r>
              <a:rPr lang="en-US" altLang="ja-JP" sz="1200" b="1">
                <a:solidFill>
                  <a:schemeClr val="bg1"/>
                </a:solidFill>
                <a:latin typeface="+mn-ea"/>
                <a:ea typeface="+mn-ea"/>
              </a:rPr>
              <a:t>STEP06</a:t>
            </a:r>
            <a:endParaRPr lang="ja-JP" altLang="en-US" sz="1200" b="1">
              <a:solidFill>
                <a:schemeClr val="bg1"/>
              </a:solidFill>
            </a:endParaRPr>
          </a:p>
        </p:txBody>
      </p:sp>
      <p:sp>
        <p:nvSpPr>
          <p:cNvPr id="184" name="テキスト ボックス 183">
            <a:extLst>
              <a:ext uri="{FF2B5EF4-FFF2-40B4-BE49-F238E27FC236}">
                <a16:creationId xmlns:a16="http://schemas.microsoft.com/office/drawing/2014/main" id="{B14C63F0-580E-0A1E-0DA4-8DA5ABD82F66}"/>
              </a:ext>
            </a:extLst>
          </p:cNvPr>
          <p:cNvSpPr txBox="1"/>
          <p:nvPr/>
        </p:nvSpPr>
        <p:spPr>
          <a:xfrm>
            <a:off x="284482" y="6591872"/>
            <a:ext cx="957402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ja-JP" sz="9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©biz-cruise </a:t>
            </a:r>
            <a:r>
              <a:rPr lang="ja-JP" altLang="en-US" sz="9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｜</a:t>
            </a:r>
            <a:fld id="{9B0BE9B9-25C6-40AF-9DC6-1D218CDE40AA}" type="slidenum">
              <a:rPr lang="ja-JP" altLang="en-US" sz="900" b="0" i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pPr algn="l"/>
              <a:t>15</a:t>
            </a:fld>
            <a:endParaRPr lang="ja-JP" altLang="en-US" sz="9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9A3E315-7AC9-D3AA-14E7-D7DFE53A8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36" y="2268643"/>
            <a:ext cx="1807200" cy="12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45D62FD3-5ECB-2A72-FF0D-F19A0BE1B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9155" y="2268643"/>
            <a:ext cx="1807200" cy="12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BDD08B37-DFA8-7354-9CAF-A85D0C3BD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074" y="2268643"/>
            <a:ext cx="1807200" cy="12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B3D05D25-6035-55C5-797F-28B22948E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949" y="2268643"/>
            <a:ext cx="1807200" cy="12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>
            <a:extLst>
              <a:ext uri="{FF2B5EF4-FFF2-40B4-BE49-F238E27FC236}">
                <a16:creationId xmlns:a16="http://schemas.microsoft.com/office/drawing/2014/main" id="{5F25D1BC-AAD0-B3E9-170D-0D749F192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1808" y="2268643"/>
            <a:ext cx="1807200" cy="12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>
            <a:extLst>
              <a:ext uri="{FF2B5EF4-FFF2-40B4-BE49-F238E27FC236}">
                <a16:creationId xmlns:a16="http://schemas.microsoft.com/office/drawing/2014/main" id="{CAEAF4B0-A533-9703-392A-1CB13AD9E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7949" y="2268643"/>
            <a:ext cx="1807200" cy="12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タイトル 14">
            <a:extLst>
              <a:ext uri="{FF2B5EF4-FFF2-40B4-BE49-F238E27FC236}">
                <a16:creationId xmlns:a16="http://schemas.microsoft.com/office/drawing/2014/main" id="{0437B0BC-275E-8241-AB37-69DC1D4E0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482" y="201916"/>
            <a:ext cx="10515600" cy="369291"/>
          </a:xfrm>
        </p:spPr>
        <p:txBody>
          <a:bodyPr/>
          <a:lstStyle/>
          <a:p>
            <a:r>
              <a:rPr lang="en-US" altLang="ja-JP"/>
              <a:t>Contact</a:t>
            </a:r>
            <a:endParaRPr lang="ja-JP" altLang="en-US"/>
          </a:p>
        </p:txBody>
      </p:sp>
      <p:pic>
        <p:nvPicPr>
          <p:cNvPr id="21" name="図プレースホルダー 15">
            <a:extLst>
              <a:ext uri="{FF2B5EF4-FFF2-40B4-BE49-F238E27FC236}">
                <a16:creationId xmlns:a16="http://schemas.microsoft.com/office/drawing/2014/main" id="{EA31DF0E-D029-F339-7545-D07172C72A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150" r="31150"/>
          <a:stretch>
            <a:fillRect/>
          </a:stretch>
        </p:blipFill>
        <p:spPr>
          <a:xfrm>
            <a:off x="-3616" y="1245996"/>
            <a:ext cx="12192001" cy="5612004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テキスト ボックス 164">
            <a:extLst>
              <a:ext uri="{FF2B5EF4-FFF2-40B4-BE49-F238E27FC236}">
                <a16:creationId xmlns:a16="http://schemas.microsoft.com/office/drawing/2014/main" id="{5E65FCD9-49B9-FCBA-C81C-7ED1199321D8}"/>
              </a:ext>
            </a:extLst>
          </p:cNvPr>
          <p:cNvSpPr txBox="1"/>
          <p:nvPr/>
        </p:nvSpPr>
        <p:spPr>
          <a:xfrm>
            <a:off x="362832" y="1578059"/>
            <a:ext cx="5430031" cy="4688761"/>
          </a:xfrm>
          <a:prstGeom prst="roundRect">
            <a:avLst>
              <a:gd name="adj" fmla="val 7446"/>
            </a:avLst>
          </a:prstGeom>
          <a:solidFill>
            <a:schemeClr val="bg1"/>
          </a:solidFill>
          <a:ln>
            <a:noFill/>
          </a:ln>
          <a:effectLst>
            <a:outerShdw blurRad="491254" sx="102000" sy="102000" algn="ctr" rotWithShape="0">
              <a:schemeClr val="tx1">
                <a:alpha val="19065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kumimoji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ja-JP" altLang="en-US"/>
          </a:p>
        </p:txBody>
      </p:sp>
      <p:grpSp>
        <p:nvGrpSpPr>
          <p:cNvPr id="181" name="グループ化 180">
            <a:extLst>
              <a:ext uri="{FF2B5EF4-FFF2-40B4-BE49-F238E27FC236}">
                <a16:creationId xmlns:a16="http://schemas.microsoft.com/office/drawing/2014/main" id="{052B1A37-84CA-8AEA-AC14-22B29ACEA9E0}"/>
              </a:ext>
            </a:extLst>
          </p:cNvPr>
          <p:cNvGrpSpPr/>
          <p:nvPr/>
        </p:nvGrpSpPr>
        <p:grpSpPr>
          <a:xfrm>
            <a:off x="367501" y="3503437"/>
            <a:ext cx="5420692" cy="1690971"/>
            <a:chOff x="366018" y="3678812"/>
            <a:chExt cx="3698780" cy="1583656"/>
          </a:xfrm>
        </p:grpSpPr>
        <p:sp>
          <p:nvSpPr>
            <p:cNvPr id="173" name="テキスト ボックス 172">
              <a:extLst>
                <a:ext uri="{FF2B5EF4-FFF2-40B4-BE49-F238E27FC236}">
                  <a16:creationId xmlns:a16="http://schemas.microsoft.com/office/drawing/2014/main" id="{0B940194-4217-D34D-8EBF-E0AA7FD4468C}"/>
                </a:ext>
              </a:extLst>
            </p:cNvPr>
            <p:cNvSpPr txBox="1"/>
            <p:nvPr/>
          </p:nvSpPr>
          <p:spPr>
            <a:xfrm>
              <a:off x="366018" y="3678812"/>
              <a:ext cx="3698780" cy="3747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2000" b="1">
                  <a:solidFill>
                    <a:srgbClr val="1556AC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Contact</a:t>
              </a:r>
            </a:p>
          </p:txBody>
        </p:sp>
        <p:sp>
          <p:nvSpPr>
            <p:cNvPr id="174" name="テキスト ボックス 173">
              <a:extLst>
                <a:ext uri="{FF2B5EF4-FFF2-40B4-BE49-F238E27FC236}">
                  <a16:creationId xmlns:a16="http://schemas.microsoft.com/office/drawing/2014/main" id="{C7A51EB3-7CC3-738F-CFFE-FC20162C7BE4}"/>
                </a:ext>
              </a:extLst>
            </p:cNvPr>
            <p:cNvSpPr txBox="1"/>
            <p:nvPr/>
          </p:nvSpPr>
          <p:spPr>
            <a:xfrm>
              <a:off x="366018" y="4490514"/>
              <a:ext cx="3698780" cy="7719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algn="ctr">
                <a:lnSpc>
                  <a:spcPct val="150000"/>
                </a:lnSpc>
                <a:defRPr sz="1100">
                  <a:latin typeface="+mn-ea"/>
                  <a:ea typeface="+mn-ea"/>
                </a:defRPr>
              </a:lvl1pPr>
            </a:lstStyle>
            <a:p>
              <a:r>
                <a:rPr lang="ja-JP" altLang="en-US"/>
                <a:t>クルージングの企画・演出 料理などプランから</a:t>
              </a:r>
            </a:p>
            <a:p>
              <a:r>
                <a:rPr lang="ja-JP" altLang="en-US"/>
                <a:t>弊社コンシュルジュが完全サポートいたします。</a:t>
              </a:r>
            </a:p>
            <a:p>
              <a:r>
                <a:rPr lang="ja-JP" altLang="en-US"/>
                <a:t>初めてのクルージングでもご安心ください。</a:t>
              </a:r>
            </a:p>
          </p:txBody>
        </p:sp>
        <p:sp>
          <p:nvSpPr>
            <p:cNvPr id="177" name="テキスト ボックス 176">
              <a:extLst>
                <a:ext uri="{FF2B5EF4-FFF2-40B4-BE49-F238E27FC236}">
                  <a16:creationId xmlns:a16="http://schemas.microsoft.com/office/drawing/2014/main" id="{1540B1E2-66F8-931E-B94E-A6D99206ECFF}"/>
                </a:ext>
              </a:extLst>
            </p:cNvPr>
            <p:cNvSpPr txBox="1"/>
            <p:nvPr/>
          </p:nvSpPr>
          <p:spPr>
            <a:xfrm>
              <a:off x="1405408" y="4107734"/>
              <a:ext cx="1620000" cy="36000"/>
            </a:xfrm>
            <a:prstGeom prst="rect">
              <a:avLst/>
            </a:prstGeom>
            <a:solidFill>
              <a:srgbClr val="1556AC"/>
            </a:solidFill>
          </p:spPr>
          <p:txBody>
            <a:bodyPr wrap="square">
              <a:noAutofit/>
            </a:bodyPr>
            <a:lstStyle/>
            <a:p>
              <a:pPr algn="ctr"/>
              <a:endParaRPr lang="ja-JP" altLang="en-US" sz="1600" b="1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180" name="テキスト ボックス 179">
            <a:extLst>
              <a:ext uri="{FF2B5EF4-FFF2-40B4-BE49-F238E27FC236}">
                <a16:creationId xmlns:a16="http://schemas.microsoft.com/office/drawing/2014/main" id="{587289D4-88D5-BA75-43A0-AE8D93665587}"/>
              </a:ext>
            </a:extLst>
          </p:cNvPr>
          <p:cNvSpPr txBox="1"/>
          <p:nvPr/>
        </p:nvSpPr>
        <p:spPr>
          <a:xfrm>
            <a:off x="284482" y="6591872"/>
            <a:ext cx="957402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ja-JP" sz="9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©biz-cruise </a:t>
            </a:r>
            <a:r>
              <a:rPr lang="ja-JP" altLang="en-US" sz="9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｜</a:t>
            </a:r>
            <a:fld id="{9B0BE9B9-25C6-40AF-9DC6-1D218CDE40AA}" type="slidenum">
              <a:rPr lang="ja-JP" altLang="en-US" sz="900" b="0" i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pPr algn="l"/>
              <a:t>16</a:t>
            </a:fld>
            <a:endParaRPr lang="ja-JP" altLang="en-US" sz="9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84" name="Google Shape;109;p5">
            <a:extLst>
              <a:ext uri="{FF2B5EF4-FFF2-40B4-BE49-F238E27FC236}">
                <a16:creationId xmlns:a16="http://schemas.microsoft.com/office/drawing/2014/main" id="{BFB87262-0EB1-C134-4827-03EADE402325}"/>
              </a:ext>
            </a:extLst>
          </p:cNvPr>
          <p:cNvSpPr txBox="1">
            <a:spLocks/>
          </p:cNvSpPr>
          <p:nvPr/>
        </p:nvSpPr>
        <p:spPr>
          <a:xfrm>
            <a:off x="287352" y="629549"/>
            <a:ext cx="10515600" cy="435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defTabSz="91440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b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defRPr>
            </a:lvl1pPr>
            <a:lvl2pPr>
              <a:buSzPts val="1400"/>
              <a:buNone/>
              <a:defRPr sz="1800"/>
            </a:lvl2pPr>
            <a:lvl3pPr>
              <a:buSzPts val="1400"/>
              <a:buNone/>
              <a:defRPr sz="1800"/>
            </a:lvl3pPr>
            <a:lvl4pPr>
              <a:buSzPts val="1400"/>
              <a:buNone/>
              <a:defRPr sz="1800"/>
            </a:lvl4pPr>
            <a:lvl5pPr>
              <a:buSzPts val="1400"/>
              <a:buNone/>
              <a:defRPr sz="1800"/>
            </a:lvl5pPr>
            <a:lvl6pPr>
              <a:buSzPts val="1400"/>
              <a:buNone/>
              <a:defRPr sz="1800"/>
            </a:lvl6pPr>
            <a:lvl7pPr>
              <a:buSzPts val="1400"/>
              <a:buNone/>
              <a:defRPr sz="1800"/>
            </a:lvl7pPr>
            <a:lvl8pPr>
              <a:buSzPts val="1400"/>
              <a:buNone/>
              <a:defRPr sz="1800"/>
            </a:lvl8pPr>
            <a:lvl9pPr>
              <a:buSzPts val="1400"/>
              <a:buNone/>
              <a:defRPr sz="1800"/>
            </a:lvl9pPr>
          </a:lstStyle>
          <a:p>
            <a:r>
              <a:rPr lang="ja-JP" altLang="en-US"/>
              <a:t>お問い合わせ</a:t>
            </a:r>
          </a:p>
        </p:txBody>
      </p:sp>
      <p:sp>
        <p:nvSpPr>
          <p:cNvPr id="185" name="Google Shape;109;p5">
            <a:extLst>
              <a:ext uri="{FF2B5EF4-FFF2-40B4-BE49-F238E27FC236}">
                <a16:creationId xmlns:a16="http://schemas.microsoft.com/office/drawing/2014/main" id="{B403A4BF-B7E0-54D7-A659-AC62B1DBFEB9}"/>
              </a:ext>
            </a:extLst>
          </p:cNvPr>
          <p:cNvSpPr txBox="1">
            <a:spLocks/>
          </p:cNvSpPr>
          <p:nvPr/>
        </p:nvSpPr>
        <p:spPr>
          <a:xfrm>
            <a:off x="1553117" y="4035105"/>
            <a:ext cx="3091260" cy="435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lnSpc>
                <a:spcPct val="90000"/>
              </a:lnSpc>
              <a:buClr>
                <a:srgbClr val="51A800"/>
              </a:buClr>
              <a:buSzPts val="1800"/>
              <a:buNone/>
              <a:defRPr b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defRPr>
            </a:lvl1pPr>
            <a:lvl2pPr>
              <a:buSzPts val="1400"/>
              <a:buNone/>
              <a:defRPr sz="1800"/>
            </a:lvl2pPr>
            <a:lvl3pPr>
              <a:buSzPts val="1400"/>
              <a:buNone/>
              <a:defRPr sz="1800"/>
            </a:lvl3pPr>
            <a:lvl4pPr>
              <a:buSzPts val="1400"/>
              <a:buNone/>
              <a:defRPr sz="1800"/>
            </a:lvl4pPr>
            <a:lvl5pPr>
              <a:buSzPts val="1400"/>
              <a:buNone/>
              <a:defRPr sz="1800"/>
            </a:lvl5pPr>
            <a:lvl6pPr>
              <a:buSzPts val="1400"/>
              <a:buNone/>
              <a:defRPr sz="1800"/>
            </a:lvl6pPr>
            <a:lvl7pPr>
              <a:buSzPts val="1400"/>
              <a:buNone/>
              <a:defRPr sz="1800"/>
            </a:lvl7pPr>
            <a:lvl8pPr>
              <a:buSzPts val="1400"/>
              <a:buNone/>
              <a:defRPr sz="1800"/>
            </a:lvl8pPr>
            <a:lvl9pPr>
              <a:buSzPts val="1400"/>
              <a:buNone/>
              <a:defRPr sz="1800"/>
            </a:lvl9pPr>
          </a:lstStyle>
          <a:p>
            <a:pPr algn="ctr"/>
            <a:r>
              <a:rPr lang="ja-JP" altLang="en-US" sz="1200"/>
              <a:t>お気軽にお問い合わせください</a:t>
            </a:r>
          </a:p>
        </p:txBody>
      </p:sp>
      <p:sp>
        <p:nvSpPr>
          <p:cNvPr id="186" name="Google Shape;189;p16"/>
          <p:cNvSpPr txBox="1"/>
          <p:nvPr/>
        </p:nvSpPr>
        <p:spPr>
          <a:xfrm>
            <a:off x="1837950" y="5816932"/>
            <a:ext cx="2968226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100" i="0" u="none" strike="noStrike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cs typeface="Segoe UI" panose="020B0502040204020203" pitchFamily="34" charset="0"/>
                <a:sym typeface="Arial"/>
              </a:rPr>
              <a:t>03-6809-6455</a:t>
            </a:r>
            <a:endParaRPr sz="11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  <a:cs typeface="Segoe UI" panose="020B0502040204020203" pitchFamily="34" charset="0"/>
              <a:sym typeface="Arial"/>
            </a:endParaRPr>
          </a:p>
        </p:txBody>
      </p:sp>
      <p:grpSp>
        <p:nvGrpSpPr>
          <p:cNvPr id="7171" name="グループ化 7170">
            <a:extLst>
              <a:ext uri="{FF2B5EF4-FFF2-40B4-BE49-F238E27FC236}">
                <a16:creationId xmlns:a16="http://schemas.microsoft.com/office/drawing/2014/main" id="{18C507F3-17A1-E314-C65F-0D13F97EA293}"/>
              </a:ext>
            </a:extLst>
          </p:cNvPr>
          <p:cNvGrpSpPr/>
          <p:nvPr/>
        </p:nvGrpSpPr>
        <p:grpSpPr>
          <a:xfrm>
            <a:off x="1005705" y="5245004"/>
            <a:ext cx="3972956" cy="872880"/>
            <a:chOff x="972371" y="5245004"/>
            <a:chExt cx="3972956" cy="872880"/>
          </a:xfrm>
        </p:grpSpPr>
        <p:sp>
          <p:nvSpPr>
            <p:cNvPr id="187" name="四角形: 角を丸くする 186">
              <a:hlinkClick r:id="rId4"/>
              <a:extLst>
                <a:ext uri="{FF2B5EF4-FFF2-40B4-BE49-F238E27FC236}">
                  <a16:creationId xmlns:a16="http://schemas.microsoft.com/office/drawing/2014/main" id="{5C3E2E31-C536-D18E-003B-F547558CF33A}"/>
                </a:ext>
              </a:extLst>
            </p:cNvPr>
            <p:cNvSpPr/>
            <p:nvPr/>
          </p:nvSpPr>
          <p:spPr>
            <a:xfrm>
              <a:off x="1561327" y="5378797"/>
              <a:ext cx="3384000" cy="402239"/>
            </a:xfrm>
            <a:prstGeom prst="roundRect">
              <a:avLst>
                <a:gd name="adj" fmla="val 50000"/>
              </a:avLst>
            </a:prstGeom>
            <a:solidFill>
              <a:srgbClr val="1556AC"/>
            </a:solidFill>
            <a:ln>
              <a:solidFill>
                <a:srgbClr val="F1A31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lvl="1" algn="ctr"/>
              <a:r>
                <a:rPr lang="ja-JP" altLang="en-US" sz="1200" b="1" dirty="0">
                  <a:solidFill>
                    <a:schemeClr val="lt1"/>
                  </a:solidFill>
                  <a:latin typeface="+mn-ea"/>
                  <a:cs typeface="Arial"/>
                  <a:sym typeface="Arial"/>
                </a:rPr>
                <a:t>　　お問い合わせ・プラン作成はこちらから</a:t>
              </a:r>
              <a:endParaRPr lang="ja-JP" altLang="en-US" sz="800" dirty="0">
                <a:solidFill>
                  <a:schemeClr val="lt1"/>
                </a:solidFill>
                <a:latin typeface="+mn-ea"/>
                <a:cs typeface="Arial"/>
                <a:sym typeface="Arial"/>
              </a:endParaRPr>
            </a:p>
          </p:txBody>
        </p:sp>
        <p:sp>
          <p:nvSpPr>
            <p:cNvPr id="188" name="楕円 187">
              <a:extLst>
                <a:ext uri="{FF2B5EF4-FFF2-40B4-BE49-F238E27FC236}">
                  <a16:creationId xmlns:a16="http://schemas.microsoft.com/office/drawing/2014/main" id="{ED4D1B29-A224-31F4-0DAD-8526C0C5708F}"/>
                </a:ext>
              </a:extLst>
            </p:cNvPr>
            <p:cNvSpPr/>
            <p:nvPr/>
          </p:nvSpPr>
          <p:spPr>
            <a:xfrm>
              <a:off x="972371" y="5245004"/>
              <a:ext cx="872880" cy="872880"/>
            </a:xfrm>
            <a:prstGeom prst="ellipse">
              <a:avLst/>
            </a:prstGeom>
            <a:solidFill>
              <a:srgbClr val="F1A31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ja-JP" altLang="en-US" b="1" i="0" u="none" strike="noStrike">
                  <a:solidFill>
                    <a:schemeClr val="bg1"/>
                  </a:solidFill>
                  <a:latin typeface="+mn-ea"/>
                  <a:ea typeface="+mn-ea"/>
                  <a:cs typeface="Arial"/>
                  <a:sym typeface="Arial"/>
                </a:rPr>
                <a:t>無料</a:t>
              </a:r>
              <a:br>
                <a:rPr lang="en-US" altLang="ja-JP" b="1" i="0" u="none" strike="noStrike">
                  <a:solidFill>
                    <a:schemeClr val="bg1"/>
                  </a:solidFill>
                  <a:latin typeface="+mn-ea"/>
                  <a:ea typeface="+mn-ea"/>
                  <a:cs typeface="Arial"/>
                  <a:sym typeface="Arial"/>
                </a:rPr>
              </a:br>
              <a:r>
                <a:rPr lang="ja-JP" altLang="ja-JP" b="1" i="0" u="none" strike="noStrike">
                  <a:solidFill>
                    <a:schemeClr val="bg1"/>
                  </a:solidFill>
                  <a:latin typeface="+mn-ea"/>
                  <a:ea typeface="+mn-ea"/>
                  <a:cs typeface="Arial"/>
                  <a:sym typeface="Arial"/>
                </a:rPr>
                <a:t>24時間</a:t>
              </a:r>
              <a:br>
                <a:rPr lang="en-US" altLang="ja-JP" b="1" i="0" u="none" strike="noStrike">
                  <a:solidFill>
                    <a:schemeClr val="bg1"/>
                  </a:solidFill>
                  <a:latin typeface="+mn-ea"/>
                  <a:ea typeface="+mn-ea"/>
                  <a:cs typeface="Arial"/>
                  <a:sym typeface="Arial"/>
                </a:rPr>
              </a:br>
              <a:r>
                <a:rPr lang="ja-JP" altLang="ja-JP" b="1" i="0" u="none" strike="noStrike">
                  <a:solidFill>
                    <a:schemeClr val="bg1"/>
                  </a:solidFill>
                  <a:latin typeface="+mn-ea"/>
                  <a:ea typeface="+mn-ea"/>
                  <a:cs typeface="Arial"/>
                  <a:sym typeface="Arial"/>
                </a:rPr>
                <a:t>受付中</a:t>
              </a:r>
              <a:endParaRPr kumimoji="1" lang="ja-JP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190" name="テキスト ボックス 189">
            <a:extLst>
              <a:ext uri="{FF2B5EF4-FFF2-40B4-BE49-F238E27FC236}">
                <a16:creationId xmlns:a16="http://schemas.microsoft.com/office/drawing/2014/main" id="{0AEC1363-8EA6-34E8-3CC8-52910699FD39}"/>
              </a:ext>
            </a:extLst>
          </p:cNvPr>
          <p:cNvSpPr txBox="1"/>
          <p:nvPr/>
        </p:nvSpPr>
        <p:spPr>
          <a:xfrm>
            <a:off x="6381821" y="1578059"/>
            <a:ext cx="5430031" cy="4688761"/>
          </a:xfrm>
          <a:prstGeom prst="roundRect">
            <a:avLst>
              <a:gd name="adj" fmla="val 7446"/>
            </a:avLst>
          </a:prstGeom>
          <a:solidFill>
            <a:schemeClr val="bg1"/>
          </a:solidFill>
          <a:ln>
            <a:noFill/>
          </a:ln>
          <a:effectLst>
            <a:outerShdw blurRad="491254" sx="102000" sy="102000" algn="ctr" rotWithShape="0">
              <a:schemeClr val="tx1">
                <a:alpha val="19065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kumimoji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ja-JP" altLang="en-US"/>
          </a:p>
        </p:txBody>
      </p:sp>
      <p:sp>
        <p:nvSpPr>
          <p:cNvPr id="202" name="Google Shape;109;p5">
            <a:extLst>
              <a:ext uri="{FF2B5EF4-FFF2-40B4-BE49-F238E27FC236}">
                <a16:creationId xmlns:a16="http://schemas.microsoft.com/office/drawing/2014/main" id="{88F6C329-34DC-CB9E-D85D-6A46FDE230A0}"/>
              </a:ext>
            </a:extLst>
          </p:cNvPr>
          <p:cNvSpPr txBox="1">
            <a:spLocks/>
          </p:cNvSpPr>
          <p:nvPr/>
        </p:nvSpPr>
        <p:spPr>
          <a:xfrm>
            <a:off x="7572106" y="4035105"/>
            <a:ext cx="3091260" cy="435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lnSpc>
                <a:spcPct val="90000"/>
              </a:lnSpc>
              <a:buClr>
                <a:srgbClr val="51A800"/>
              </a:buClr>
              <a:buSzPts val="1800"/>
              <a:buNone/>
              <a:defRPr b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defRPr>
            </a:lvl1pPr>
            <a:lvl2pPr>
              <a:buSzPts val="1400"/>
              <a:buNone/>
              <a:defRPr sz="1800"/>
            </a:lvl2pPr>
            <a:lvl3pPr>
              <a:buSzPts val="1400"/>
              <a:buNone/>
              <a:defRPr sz="1800"/>
            </a:lvl3pPr>
            <a:lvl4pPr>
              <a:buSzPts val="1400"/>
              <a:buNone/>
              <a:defRPr sz="1800"/>
            </a:lvl4pPr>
            <a:lvl5pPr>
              <a:buSzPts val="1400"/>
              <a:buNone/>
              <a:defRPr sz="1800"/>
            </a:lvl5pPr>
            <a:lvl6pPr>
              <a:buSzPts val="1400"/>
              <a:buNone/>
              <a:defRPr sz="1800"/>
            </a:lvl6pPr>
            <a:lvl7pPr>
              <a:buSzPts val="1400"/>
              <a:buNone/>
              <a:defRPr sz="1800"/>
            </a:lvl7pPr>
            <a:lvl8pPr>
              <a:buSzPts val="1400"/>
              <a:buNone/>
              <a:defRPr sz="1800"/>
            </a:lvl8pPr>
            <a:lvl9pPr>
              <a:buSzPts val="1400"/>
              <a:buNone/>
              <a:defRPr sz="1800"/>
            </a:lvl9pPr>
          </a:lstStyle>
          <a:p>
            <a:pPr algn="ctr"/>
            <a:r>
              <a:rPr lang="ja-JP" altLang="en-US" sz="1200"/>
              <a:t>運営会社</a:t>
            </a:r>
          </a:p>
        </p:txBody>
      </p:sp>
      <p:sp>
        <p:nvSpPr>
          <p:cNvPr id="203" name="Google Shape;189;p16">
            <a:extLst>
              <a:ext uri="{FF2B5EF4-FFF2-40B4-BE49-F238E27FC236}">
                <a16:creationId xmlns:a16="http://schemas.microsoft.com/office/drawing/2014/main" id="{C2F8BD14-7C26-0136-20F7-2CF82C4D3C83}"/>
              </a:ext>
            </a:extLst>
          </p:cNvPr>
          <p:cNvSpPr txBox="1"/>
          <p:nvPr/>
        </p:nvSpPr>
        <p:spPr>
          <a:xfrm>
            <a:off x="7864240" y="5803062"/>
            <a:ext cx="309798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900" i="0" u="none" strike="noStrike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rPr>
              <a:t>クルーザー一覧・船内コンテンツ・事例・サービス紹介</a:t>
            </a:r>
            <a:endParaRPr sz="900">
              <a:solidFill>
                <a:schemeClr val="tx1">
                  <a:lumMod val="85000"/>
                  <a:lumOff val="15000"/>
                </a:scheme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  <a:sym typeface="Arial"/>
            </a:endParaRPr>
          </a:p>
        </p:txBody>
      </p:sp>
      <p:grpSp>
        <p:nvGrpSpPr>
          <p:cNvPr id="7173" name="グループ化 7172">
            <a:extLst>
              <a:ext uri="{FF2B5EF4-FFF2-40B4-BE49-F238E27FC236}">
                <a16:creationId xmlns:a16="http://schemas.microsoft.com/office/drawing/2014/main" id="{2F76BCC6-9068-4BF9-7D17-64500F476180}"/>
              </a:ext>
            </a:extLst>
          </p:cNvPr>
          <p:cNvGrpSpPr/>
          <p:nvPr/>
        </p:nvGrpSpPr>
        <p:grpSpPr>
          <a:xfrm>
            <a:off x="7103801" y="5245004"/>
            <a:ext cx="3972958" cy="872880"/>
            <a:chOff x="6991360" y="5245004"/>
            <a:chExt cx="3972958" cy="872880"/>
          </a:xfrm>
        </p:grpSpPr>
        <p:sp>
          <p:nvSpPr>
            <p:cNvPr id="204" name="四角形: 角を丸くする 203">
              <a:hlinkClick r:id="rId5"/>
              <a:extLst>
                <a:ext uri="{FF2B5EF4-FFF2-40B4-BE49-F238E27FC236}">
                  <a16:creationId xmlns:a16="http://schemas.microsoft.com/office/drawing/2014/main" id="{EAEF4776-75BE-9CDB-6DE2-5449C4197D42}"/>
                </a:ext>
              </a:extLst>
            </p:cNvPr>
            <p:cNvSpPr/>
            <p:nvPr/>
          </p:nvSpPr>
          <p:spPr>
            <a:xfrm>
              <a:off x="7580318" y="5378797"/>
              <a:ext cx="3384000" cy="402239"/>
            </a:xfrm>
            <a:prstGeom prst="roundRect">
              <a:avLst>
                <a:gd name="adj" fmla="val 50000"/>
              </a:avLst>
            </a:prstGeom>
            <a:solidFill>
              <a:srgbClr val="1556AC"/>
            </a:solidFill>
            <a:ln>
              <a:solidFill>
                <a:srgbClr val="F1A31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lvl="1" algn="ctr"/>
              <a:r>
                <a:rPr lang="ja-JP" altLang="en-US" sz="1200" b="1">
                  <a:solidFill>
                    <a:schemeClr val="lt1"/>
                  </a:solidFill>
                  <a:latin typeface="+mn-ea"/>
                  <a:cs typeface="Arial"/>
                  <a:sym typeface="Arial"/>
                </a:rPr>
                <a:t>ホワイトペーパー一覧はこちらから</a:t>
              </a:r>
              <a:endParaRPr lang="ja-JP" altLang="en-US" sz="800">
                <a:solidFill>
                  <a:schemeClr val="lt1"/>
                </a:solidFill>
                <a:latin typeface="+mn-ea"/>
                <a:cs typeface="Arial"/>
                <a:sym typeface="Arial"/>
              </a:endParaRPr>
            </a:p>
          </p:txBody>
        </p:sp>
        <p:sp>
          <p:nvSpPr>
            <p:cNvPr id="205" name="楕円 204">
              <a:extLst>
                <a:ext uri="{FF2B5EF4-FFF2-40B4-BE49-F238E27FC236}">
                  <a16:creationId xmlns:a16="http://schemas.microsoft.com/office/drawing/2014/main" id="{E7C03C49-2A09-A3CD-9701-CEBCD980DF70}"/>
                </a:ext>
              </a:extLst>
            </p:cNvPr>
            <p:cNvSpPr/>
            <p:nvPr/>
          </p:nvSpPr>
          <p:spPr>
            <a:xfrm>
              <a:off x="6991360" y="5245004"/>
              <a:ext cx="872880" cy="872880"/>
            </a:xfrm>
            <a:prstGeom prst="ellipse">
              <a:avLst/>
            </a:prstGeom>
            <a:solidFill>
              <a:srgbClr val="F1A31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ja-JP" altLang="en-US" b="1" i="0" u="none" strike="noStrike">
                  <a:solidFill>
                    <a:schemeClr val="bg1"/>
                  </a:solidFill>
                  <a:latin typeface="+mn-ea"/>
                  <a:ea typeface="+mn-ea"/>
                  <a:cs typeface="Arial"/>
                  <a:sym typeface="Arial"/>
                </a:rPr>
                <a:t>無料</a:t>
              </a:r>
              <a:br>
                <a:rPr lang="en-US" altLang="ja-JP" b="1" i="0" u="none" strike="noStrike">
                  <a:solidFill>
                    <a:schemeClr val="bg1"/>
                  </a:solidFill>
                  <a:latin typeface="+mn-ea"/>
                  <a:ea typeface="+mn-ea"/>
                  <a:cs typeface="Arial"/>
                  <a:sym typeface="Arial"/>
                </a:rPr>
              </a:br>
              <a:r>
                <a:rPr lang="ja-JP" altLang="en-US" b="1" i="0" u="none" strike="noStrike">
                  <a:solidFill>
                    <a:schemeClr val="bg1"/>
                  </a:solidFill>
                  <a:latin typeface="+mn-ea"/>
                  <a:ea typeface="+mn-ea"/>
                  <a:cs typeface="Arial"/>
                  <a:sym typeface="Arial"/>
                </a:rPr>
                <a:t>配布中</a:t>
              </a:r>
              <a:endParaRPr kumimoji="1" lang="ja-JP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206" name="Google Shape;194;p16">
            <a:extLst>
              <a:ext uri="{FF2B5EF4-FFF2-40B4-BE49-F238E27FC236}">
                <a16:creationId xmlns:a16="http://schemas.microsoft.com/office/drawing/2014/main" id="{1BD73DEB-307D-F7C3-1C3E-62175D7BED40}"/>
              </a:ext>
            </a:extLst>
          </p:cNvPr>
          <p:cNvSpPr txBox="1"/>
          <p:nvPr/>
        </p:nvSpPr>
        <p:spPr>
          <a:xfrm>
            <a:off x="6696489" y="4831100"/>
            <a:ext cx="4772784" cy="4026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500"/>
              </a:spcBef>
              <a:spcAft>
                <a:spcPts val="0"/>
              </a:spcAft>
              <a:buNone/>
            </a:pPr>
            <a:r>
              <a:rPr lang="ja-JP" sz="800" i="0" u="none" strike="noStrike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cs typeface="Arial"/>
                <a:sym typeface="Arial"/>
              </a:rPr>
              <a:t>東京都知事登録旅行業第2-6879号保有</a:t>
            </a:r>
            <a:r>
              <a:rPr lang="ja-JP" altLang="en-US" sz="800" i="0" u="none" strike="noStrike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cs typeface="Arial"/>
                <a:sym typeface="Arial"/>
              </a:rPr>
              <a:t>／</a:t>
            </a:r>
            <a:br>
              <a:rPr lang="en-US" altLang="ja-JP" sz="800" i="0" u="none" strike="noStrike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cs typeface="Arial"/>
                <a:sym typeface="Arial"/>
              </a:rPr>
            </a:br>
            <a:r>
              <a:rPr lang="ja-JP" sz="800" i="0" u="none" strike="noStrike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cs typeface="Arial"/>
                <a:sym typeface="Arial"/>
              </a:rPr>
              <a:t>旅客不定期航路事業許可登録関東不第1205号 (東京港)</a:t>
            </a:r>
            <a:r>
              <a:rPr lang="ja-JP" altLang="en-US" sz="800" i="0" u="none" strike="noStrike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cs typeface="Arial"/>
                <a:sym typeface="Arial"/>
              </a:rPr>
              <a:t>／</a:t>
            </a:r>
            <a:r>
              <a:rPr lang="ja-JP" sz="800" i="0" u="none" strike="noStrike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cs typeface="Arial"/>
                <a:sym typeface="Arial"/>
              </a:rPr>
              <a:t>関東不第6013号 (横浜港)</a:t>
            </a:r>
            <a:endParaRPr sz="800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  <a:cs typeface="Arial"/>
              <a:sym typeface="Arial"/>
            </a:endParaRPr>
          </a:p>
        </p:txBody>
      </p:sp>
      <p:sp>
        <p:nvSpPr>
          <p:cNvPr id="209" name="Google Shape;194;p16">
            <a:extLst>
              <a:ext uri="{FF2B5EF4-FFF2-40B4-BE49-F238E27FC236}">
                <a16:creationId xmlns:a16="http://schemas.microsoft.com/office/drawing/2014/main" id="{2726119D-3E6B-4AD2-8166-4ACF4CCCF3BD}"/>
              </a:ext>
            </a:extLst>
          </p:cNvPr>
          <p:cNvSpPr txBox="1"/>
          <p:nvPr/>
        </p:nvSpPr>
        <p:spPr>
          <a:xfrm>
            <a:off x="7134297" y="4379884"/>
            <a:ext cx="3966877" cy="452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Aft>
                <a:spcPts val="0"/>
              </a:spcAft>
              <a:buNone/>
            </a:pPr>
            <a:r>
              <a:rPr lang="ja-JP" altLang="en-US" sz="1000" b="1" i="0" u="none" strike="noStrike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cs typeface="Arial"/>
                <a:sym typeface="Arial"/>
              </a:rPr>
              <a:t>株式会社</a:t>
            </a:r>
            <a:r>
              <a:rPr lang="en-US" altLang="ja-JP" sz="1000" b="1" i="0" u="none" strike="noStrike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cs typeface="Arial"/>
                <a:sym typeface="Arial"/>
              </a:rPr>
              <a:t>SPICE SERVE (SPICE SERVE Co.,Ltd.) </a:t>
            </a:r>
            <a:endParaRPr lang="en-US" altLang="ja-JP" sz="1000" b="1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  <a:cs typeface="Arial"/>
              <a:sym typeface="Arial"/>
            </a:endParaRPr>
          </a:p>
          <a:p>
            <a:pPr marL="0" marR="0" lvl="0" indent="0" algn="ctr" rtl="0">
              <a:lnSpc>
                <a:spcPct val="130000"/>
              </a:lnSpc>
              <a:spcAft>
                <a:spcPts val="0"/>
              </a:spcAft>
              <a:buNone/>
            </a:pPr>
            <a:r>
              <a:rPr lang="en-US" altLang="ja-JP" sz="800" i="0" u="none" strike="noStrike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cs typeface="Arial"/>
                <a:sym typeface="Arial"/>
              </a:rPr>
              <a:t>〒108-0022 </a:t>
            </a:r>
            <a:r>
              <a:rPr lang="ja-JP" altLang="en-US" sz="800" i="0" u="none" strike="noStrike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cs typeface="Arial"/>
                <a:sym typeface="Arial"/>
              </a:rPr>
              <a:t>東京都港区海岸</a:t>
            </a:r>
            <a:r>
              <a:rPr lang="en-US" altLang="ja-JP" sz="800" i="0" u="none" strike="noStrike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cs typeface="Arial"/>
                <a:sym typeface="Arial"/>
              </a:rPr>
              <a:t>3-18-21 </a:t>
            </a:r>
            <a:r>
              <a:rPr lang="ja-JP" altLang="en-US" sz="800" i="0" u="none" strike="noStrike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cs typeface="Arial"/>
                <a:sym typeface="Arial"/>
              </a:rPr>
              <a:t>ブライトイースト芝浦</a:t>
            </a:r>
            <a:r>
              <a:rPr lang="en-US" altLang="ja-JP" sz="800" i="0" u="none" strike="noStrike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cs typeface="Arial"/>
                <a:sym typeface="Arial"/>
              </a:rPr>
              <a:t>1F</a:t>
            </a:r>
          </a:p>
        </p:txBody>
      </p:sp>
      <p:pic>
        <p:nvPicPr>
          <p:cNvPr id="7174" name="Picture 6" descr="会社概要・沿革 | 『場創り法人』SPICE SERVE（スパイスサーブ）公式ホームページ">
            <a:extLst>
              <a:ext uri="{FF2B5EF4-FFF2-40B4-BE49-F238E27FC236}">
                <a16:creationId xmlns:a16="http://schemas.microsoft.com/office/drawing/2014/main" id="{AC3CE1EC-9E5B-EE94-2F7D-BC678D53EC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88" b="10389"/>
          <a:stretch/>
        </p:blipFill>
        <p:spPr bwMode="auto">
          <a:xfrm>
            <a:off x="6375452" y="1578059"/>
            <a:ext cx="5453715" cy="1871781"/>
          </a:xfrm>
          <a:prstGeom prst="round2Same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0" name="図 219">
            <a:extLst>
              <a:ext uri="{FF2B5EF4-FFF2-40B4-BE49-F238E27FC236}">
                <a16:creationId xmlns:a16="http://schemas.microsoft.com/office/drawing/2014/main" id="{B3ED4837-03B8-9F06-09C7-38DE239E699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0871" b="16612"/>
          <a:stretch/>
        </p:blipFill>
        <p:spPr>
          <a:xfrm>
            <a:off x="362816" y="1560694"/>
            <a:ext cx="5420692" cy="1871782"/>
          </a:xfrm>
          <a:prstGeom prst="round2SameRect">
            <a:avLst/>
          </a:prstGeom>
        </p:spPr>
      </p:pic>
      <p:pic>
        <p:nvPicPr>
          <p:cNvPr id="222" name="図 221">
            <a:extLst>
              <a:ext uri="{FF2B5EF4-FFF2-40B4-BE49-F238E27FC236}">
                <a16:creationId xmlns:a16="http://schemas.microsoft.com/office/drawing/2014/main" id="{31E54536-A661-6B90-DEAE-33A3F655C4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7344" y="1596681"/>
            <a:ext cx="2764839" cy="1844666"/>
          </a:xfrm>
          <a:prstGeom prst="rect">
            <a:avLst/>
          </a:prstGeom>
        </p:spPr>
      </p:pic>
      <p:pic>
        <p:nvPicPr>
          <p:cNvPr id="223" name="グラフィックス 222">
            <a:extLst>
              <a:ext uri="{FF2B5EF4-FFF2-40B4-BE49-F238E27FC236}">
                <a16:creationId xmlns:a16="http://schemas.microsoft.com/office/drawing/2014/main" id="{168B03FA-2E13-29A7-2E74-E566B3BF62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260220" y="1890387"/>
            <a:ext cx="1328219" cy="132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4479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図プレースホルダー 74">
            <a:extLst>
              <a:ext uri="{FF2B5EF4-FFF2-40B4-BE49-F238E27FC236}">
                <a16:creationId xmlns:a16="http://schemas.microsoft.com/office/drawing/2014/main" id="{37A07E7A-146E-2CEC-4A8D-41A48353E67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17663" b="17663"/>
          <a:stretch/>
        </p:blipFill>
        <p:spPr>
          <a:solidFill>
            <a:schemeClr val="bg1"/>
          </a:solidFill>
          <a:ln>
            <a:noFill/>
          </a:ln>
          <a:effectLst>
            <a:outerShdw blurRad="491254" sx="102000" sy="102000" algn="ctr" rotWithShape="0">
              <a:schemeClr val="tx1">
                <a:alpha val="19065"/>
              </a:schemeClr>
            </a:outerShdw>
          </a:effectLst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35AC879-D7F6-001D-ED1E-F47B834E976D}"/>
              </a:ext>
            </a:extLst>
          </p:cNvPr>
          <p:cNvSpPr txBox="1"/>
          <p:nvPr/>
        </p:nvSpPr>
        <p:spPr>
          <a:xfrm>
            <a:off x="3637481" y="1033502"/>
            <a:ext cx="8273185" cy="11222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lnSpc>
                <a:spcPct val="130000"/>
              </a:lnSpc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ja-JP" altLang="en-US" sz="105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ハイレベルなクルーザーとお料理、 特別な演出オプションを組み合わせ、 企業 イベントに相応しいクルーズをご提供しています。</a:t>
            </a:r>
          </a:p>
          <a:p>
            <a:pPr marL="0" lvl="0" indent="0" algn="l" rtl="0">
              <a:lnSpc>
                <a:spcPct val="130000"/>
              </a:lnSpc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ja-JP" altLang="en-US" sz="105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創立記念や特別な日の祝賀会から懇親会まで、 企業イベントのすべてを船上で 忘れられない記念日として演出いたします。</a:t>
            </a:r>
          </a:p>
          <a:p>
            <a:pPr marL="0" lvl="0" indent="0" algn="l" rtl="0">
              <a:lnSpc>
                <a:spcPct val="130000"/>
              </a:lnSpc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ja-JP" altLang="en-US" sz="105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貸切クルーザーで実現する、 非日常的な空間と時間は、 同僚やクライアントと の絆を深め、 </a:t>
            </a:r>
            <a:br>
              <a:rPr lang="en-US" altLang="ja-JP" sz="105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</a:br>
            <a:r>
              <a:rPr lang="ja-JP" altLang="en-US" sz="105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新たな可能性に満ちた未来へと舵を切る場所です。</a:t>
            </a:r>
            <a:br>
              <a:rPr lang="en-US" altLang="ja-JP" sz="105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</a:br>
            <a:r>
              <a:rPr lang="ja-JP" altLang="en-US" sz="105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貴社の大切な 瞬間を、息をのむような美しい船上の景色と共にお過ごしください。</a:t>
            </a:r>
          </a:p>
        </p:txBody>
      </p:sp>
      <p:sp>
        <p:nvSpPr>
          <p:cNvPr id="24" name="Google Shape;91;p2">
            <a:extLst>
              <a:ext uri="{FF2B5EF4-FFF2-40B4-BE49-F238E27FC236}">
                <a16:creationId xmlns:a16="http://schemas.microsoft.com/office/drawing/2014/main" id="{3EDCB25F-CF51-33F3-DCFD-E1F8FA7668D5}"/>
              </a:ext>
            </a:extLst>
          </p:cNvPr>
          <p:cNvSpPr txBox="1">
            <a:spLocks/>
          </p:cNvSpPr>
          <p:nvPr/>
        </p:nvSpPr>
        <p:spPr>
          <a:xfrm>
            <a:off x="281333" y="774887"/>
            <a:ext cx="3356148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800" b="1" i="0" u="none" strike="noStrike" cap="none">
                <a:solidFill>
                  <a:srgbClr val="1556AC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ja-JP"/>
              <a:t>About</a:t>
            </a:r>
            <a:r>
              <a:rPr lang="ja-JP" altLang="en-US"/>
              <a:t> </a:t>
            </a:r>
            <a:r>
              <a:rPr lang="en-US" altLang="ja-JP"/>
              <a:t>us</a:t>
            </a:r>
            <a:endParaRPr lang="en-US"/>
          </a:p>
        </p:txBody>
      </p:sp>
      <p:sp>
        <p:nvSpPr>
          <p:cNvPr id="25" name="Google Shape;109;p5">
            <a:extLst>
              <a:ext uri="{FF2B5EF4-FFF2-40B4-BE49-F238E27FC236}">
                <a16:creationId xmlns:a16="http://schemas.microsoft.com/office/drawing/2014/main" id="{043F6EA0-0621-4F0B-28D7-311BA48CF063}"/>
              </a:ext>
            </a:extLst>
          </p:cNvPr>
          <p:cNvSpPr txBox="1">
            <a:spLocks/>
          </p:cNvSpPr>
          <p:nvPr/>
        </p:nvSpPr>
        <p:spPr>
          <a:xfrm>
            <a:off x="365618" y="1656438"/>
            <a:ext cx="2357485" cy="435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lnSpc>
                <a:spcPct val="90000"/>
              </a:lnSpc>
              <a:buClr>
                <a:srgbClr val="51A800"/>
              </a:buClr>
              <a:buSzPts val="1800"/>
              <a:buNone/>
              <a:defRPr b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defRPr>
            </a:lvl1pPr>
            <a:lvl2pPr>
              <a:buSzPts val="1400"/>
              <a:buNone/>
              <a:defRPr sz="1800"/>
            </a:lvl2pPr>
            <a:lvl3pPr>
              <a:buSzPts val="1400"/>
              <a:buNone/>
              <a:defRPr sz="1800"/>
            </a:lvl3pPr>
            <a:lvl4pPr>
              <a:buSzPts val="1400"/>
              <a:buNone/>
              <a:defRPr sz="1800"/>
            </a:lvl4pPr>
            <a:lvl5pPr>
              <a:buSzPts val="1400"/>
              <a:buNone/>
              <a:defRPr sz="1800"/>
            </a:lvl5pPr>
            <a:lvl6pPr>
              <a:buSzPts val="1400"/>
              <a:buNone/>
              <a:defRPr sz="1800"/>
            </a:lvl6pPr>
            <a:lvl7pPr>
              <a:buSzPts val="1400"/>
              <a:buNone/>
              <a:defRPr sz="1800"/>
            </a:lvl7pPr>
            <a:lvl8pPr>
              <a:buSzPts val="1400"/>
              <a:buNone/>
              <a:defRPr sz="1800"/>
            </a:lvl8pPr>
            <a:lvl9pPr>
              <a:buSzPts val="1400"/>
              <a:buNone/>
              <a:defRPr sz="1800"/>
            </a:lvl9pPr>
          </a:lstStyle>
          <a:p>
            <a:r>
              <a:rPr lang="ja-JP" altLang="en-US"/>
              <a:t>ビズクルとは</a:t>
            </a:r>
          </a:p>
        </p:txBody>
      </p: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EB6ADC91-9A4A-84B3-95D9-605B4D9F4F89}"/>
              </a:ext>
            </a:extLst>
          </p:cNvPr>
          <p:cNvCxnSpPr>
            <a:cxnSpLocks/>
          </p:cNvCxnSpPr>
          <p:nvPr/>
        </p:nvCxnSpPr>
        <p:spPr>
          <a:xfrm>
            <a:off x="0" y="1596201"/>
            <a:ext cx="3356149" cy="0"/>
          </a:xfrm>
          <a:prstGeom prst="line">
            <a:avLst/>
          </a:prstGeom>
          <a:ln w="38100">
            <a:solidFill>
              <a:srgbClr val="F4B5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3F01BFF2-F0D2-6CAD-3CE8-326AEC1E722A}"/>
              </a:ext>
            </a:extLst>
          </p:cNvPr>
          <p:cNvSpPr txBox="1"/>
          <p:nvPr/>
        </p:nvSpPr>
        <p:spPr>
          <a:xfrm>
            <a:off x="2603403" y="6591872"/>
            <a:ext cx="957402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ja-JP" sz="900" b="0" i="0" dirty="0">
                <a:solidFill>
                  <a:schemeClr val="bg1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©biz-</a:t>
            </a:r>
            <a:r>
              <a:rPr lang="en-US" altLang="ja-JP" sz="900" b="0" i="0" dirty="0">
                <a:solidFill>
                  <a:schemeClr val="tx1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cruise</a:t>
            </a:r>
            <a:r>
              <a:rPr lang="en-US" altLang="ja-JP" sz="900" b="0" i="0" dirty="0">
                <a:solidFill>
                  <a:schemeClr val="bg1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 </a:t>
            </a:r>
            <a:r>
              <a:rPr lang="ja-JP" altLang="en-US" sz="9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｜</a:t>
            </a:r>
            <a:fld id="{9B0BE9B9-25C6-40AF-9DC6-1D218CDE40AA}" type="slidenum">
              <a:rPr lang="ja-JP" altLang="en-US" sz="900" b="0" i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pPr algn="r"/>
              <a:t>2</a:t>
            </a:fld>
            <a:endParaRPr lang="ja-JP" altLang="en-US" sz="9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0" name="図 29">
            <a:extLst>
              <a:ext uri="{FF2B5EF4-FFF2-40B4-BE49-F238E27FC236}">
                <a16:creationId xmlns:a16="http://schemas.microsoft.com/office/drawing/2014/main" id="{D63F6354-E581-63F1-E243-11B041470C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99620" y="185738"/>
            <a:ext cx="1228151" cy="409384"/>
          </a:xfrm>
          <a:prstGeom prst="rect">
            <a:avLst/>
          </a:prstGeom>
        </p:spPr>
      </p:pic>
      <p:grpSp>
        <p:nvGrpSpPr>
          <p:cNvPr id="76" name="グループ化 75">
            <a:extLst>
              <a:ext uri="{FF2B5EF4-FFF2-40B4-BE49-F238E27FC236}">
                <a16:creationId xmlns:a16="http://schemas.microsoft.com/office/drawing/2014/main" id="{C2E3E1AE-EFFF-18B6-0EC7-C226D5EE2203}"/>
              </a:ext>
            </a:extLst>
          </p:cNvPr>
          <p:cNvGrpSpPr/>
          <p:nvPr/>
        </p:nvGrpSpPr>
        <p:grpSpPr>
          <a:xfrm>
            <a:off x="6247149" y="4343380"/>
            <a:ext cx="4966546" cy="1481118"/>
            <a:chOff x="-1201903" y="3728873"/>
            <a:chExt cx="5314060" cy="1775434"/>
          </a:xfrm>
        </p:grpSpPr>
        <p:sp>
          <p:nvSpPr>
            <p:cNvPr id="77" name="正方形/長方形 76">
              <a:extLst>
                <a:ext uri="{FF2B5EF4-FFF2-40B4-BE49-F238E27FC236}">
                  <a16:creationId xmlns:a16="http://schemas.microsoft.com/office/drawing/2014/main" id="{9FC6337A-2D9D-9466-A9BA-3A1DA40884D4}"/>
                </a:ext>
              </a:extLst>
            </p:cNvPr>
            <p:cNvSpPr/>
            <p:nvPr/>
          </p:nvSpPr>
          <p:spPr>
            <a:xfrm>
              <a:off x="-1201903" y="3728873"/>
              <a:ext cx="3476611" cy="604151"/>
            </a:xfrm>
            <a:prstGeom prst="rect">
              <a:avLst/>
            </a:prstGeom>
            <a:solidFill>
              <a:srgbClr val="1556A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rtlCol="0" anchor="ctr"/>
            <a:lstStyle/>
            <a:p>
              <a:pPr algn="ctr"/>
              <a:r>
                <a:rPr lang="ja-JP" altLang="en-US" sz="1600" b="1">
                  <a:solidFill>
                    <a:schemeClr val="bg1"/>
                  </a:solidFill>
                  <a:latin typeface="+mn-ea"/>
                  <a:ea typeface="+mn-ea"/>
                </a:rPr>
                <a:t>ビズクルは累計</a:t>
              </a:r>
              <a:r>
                <a:rPr lang="en-US" altLang="ja-JP" sz="1600" b="1">
                  <a:solidFill>
                    <a:schemeClr val="bg1"/>
                  </a:solidFill>
                  <a:latin typeface="+mn-ea"/>
                  <a:ea typeface="+mn-ea"/>
                </a:rPr>
                <a:t>10,000</a:t>
              </a:r>
              <a:r>
                <a:rPr lang="ja-JP" altLang="en-US" sz="1600" b="1">
                  <a:solidFill>
                    <a:schemeClr val="bg1"/>
                  </a:solidFill>
                  <a:latin typeface="+mn-ea"/>
                  <a:ea typeface="+mn-ea"/>
                </a:rPr>
                <a:t>件以上の</a:t>
              </a:r>
              <a:endParaRPr kumimoji="1" lang="ja-JP" altLang="en-US" sz="1600" b="1"/>
            </a:p>
          </p:txBody>
        </p:sp>
        <p:sp>
          <p:nvSpPr>
            <p:cNvPr id="78" name="正方形/長方形 77">
              <a:extLst>
                <a:ext uri="{FF2B5EF4-FFF2-40B4-BE49-F238E27FC236}">
                  <a16:creationId xmlns:a16="http://schemas.microsoft.com/office/drawing/2014/main" id="{31A52ED5-D795-2ACD-FAE2-7030291CD9F5}"/>
                </a:ext>
              </a:extLst>
            </p:cNvPr>
            <p:cNvSpPr/>
            <p:nvPr/>
          </p:nvSpPr>
          <p:spPr>
            <a:xfrm>
              <a:off x="-770783" y="4315140"/>
              <a:ext cx="2436987" cy="604151"/>
            </a:xfrm>
            <a:prstGeom prst="rect">
              <a:avLst/>
            </a:prstGeom>
            <a:solidFill>
              <a:srgbClr val="1556A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rtlCol="0" anchor="ctr"/>
            <a:lstStyle/>
            <a:p>
              <a:pPr algn="ctr"/>
              <a:r>
                <a:rPr lang="ja-JP" altLang="en-US" sz="1600" b="1">
                  <a:solidFill>
                    <a:schemeClr val="bg1"/>
                  </a:solidFill>
                  <a:latin typeface="+mn-ea"/>
                  <a:ea typeface="+mn-ea"/>
                </a:rPr>
                <a:t>クルーズ実績を誇る</a:t>
              </a:r>
              <a:endParaRPr lang="ja-JP" altLang="en-US" sz="1600" b="1">
                <a:latin typeface="+mn-ea"/>
              </a:endParaRPr>
            </a:p>
          </p:txBody>
        </p:sp>
        <p:sp>
          <p:nvSpPr>
            <p:cNvPr id="79" name="正方形/長方形 78">
              <a:extLst>
                <a:ext uri="{FF2B5EF4-FFF2-40B4-BE49-F238E27FC236}">
                  <a16:creationId xmlns:a16="http://schemas.microsoft.com/office/drawing/2014/main" id="{9A15230C-2BBC-A816-5046-B16244AFD049}"/>
                </a:ext>
              </a:extLst>
            </p:cNvPr>
            <p:cNvSpPr/>
            <p:nvPr/>
          </p:nvSpPr>
          <p:spPr>
            <a:xfrm>
              <a:off x="-215587" y="4900156"/>
              <a:ext cx="4327744" cy="604151"/>
            </a:xfrm>
            <a:prstGeom prst="rect">
              <a:avLst/>
            </a:prstGeom>
            <a:solidFill>
              <a:srgbClr val="1556A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rtlCol="0" anchor="ctr"/>
            <a:lstStyle/>
            <a:p>
              <a:pPr algn="ctr"/>
              <a:r>
                <a:rPr lang="en-US" altLang="ja-JP" sz="1600" b="1">
                  <a:solidFill>
                    <a:schemeClr val="bg1"/>
                  </a:solidFill>
                  <a:latin typeface="+mn-ea"/>
                  <a:ea typeface="+mn-ea"/>
                </a:rPr>
                <a:t>Anniversary cruise</a:t>
              </a:r>
              <a:r>
                <a:rPr lang="ja-JP" altLang="en-US" sz="1600" b="1">
                  <a:solidFill>
                    <a:schemeClr val="bg1"/>
                  </a:solidFill>
                  <a:latin typeface="+mn-ea"/>
                  <a:ea typeface="+mn-ea"/>
                </a:rPr>
                <a:t>が運営しています。</a:t>
              </a:r>
              <a:endParaRPr lang="ja-JP" altLang="en-US" sz="1600" b="1">
                <a:latin typeface="+mn-ea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4D73E4D-4BA9-6BC4-9200-BCCDD02A7396}"/>
              </a:ext>
            </a:extLst>
          </p:cNvPr>
          <p:cNvSpPr txBox="1"/>
          <p:nvPr/>
        </p:nvSpPr>
        <p:spPr>
          <a:xfrm>
            <a:off x="196417" y="6591872"/>
            <a:ext cx="957402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900" b="0" i="0">
                <a:solidFill>
                  <a:schemeClr val="bg1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© 2024 SPICE SERVE Co.,Ltd.</a:t>
            </a:r>
            <a:r>
              <a:rPr lang="ja-JP" altLang="en-US" sz="900" b="0" i="0">
                <a:solidFill>
                  <a:schemeClr val="bg1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｜</a:t>
            </a:r>
            <a:fld id="{9B0BE9B9-25C6-40AF-9DC6-1D218CDE40AA}" type="slidenum">
              <a:rPr lang="ja-JP" altLang="en-US" sz="900" b="0" i="0" smtClean="0">
                <a:solidFill>
                  <a:schemeClr val="bg1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pPr/>
              <a:t>3</a:t>
            </a:fld>
            <a:endParaRPr lang="ja-JP" altLang="en-US" sz="900">
              <a:solidFill>
                <a:schemeClr val="bg1"/>
              </a:solidFill>
            </a:endParaRPr>
          </a:p>
        </p:txBody>
      </p:sp>
      <p:pic>
        <p:nvPicPr>
          <p:cNvPr id="17" name="図プレースホルダー 16">
            <a:extLst>
              <a:ext uri="{FF2B5EF4-FFF2-40B4-BE49-F238E27FC236}">
                <a16:creationId xmlns:a16="http://schemas.microsoft.com/office/drawing/2014/main" id="{39915E72-D3E6-5CF9-862F-4AA173CC5B7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18183" b="18183"/>
          <a:stretch/>
        </p:blipFill>
        <p:spPr>
          <a:solidFill>
            <a:schemeClr val="bg1"/>
          </a:solidFill>
          <a:ln>
            <a:noFill/>
          </a:ln>
          <a:effectLst>
            <a:outerShdw blurRad="491254" sx="102000" sy="102000" algn="ctr" rotWithShape="0">
              <a:schemeClr val="tx1">
                <a:alpha val="19065"/>
              </a:schemeClr>
            </a:outerShdw>
          </a:effectLst>
        </p:spPr>
      </p:pic>
      <p:sp>
        <p:nvSpPr>
          <p:cNvPr id="10" name="직사각형 4">
            <a:extLst>
              <a:ext uri="{FF2B5EF4-FFF2-40B4-BE49-F238E27FC236}">
                <a16:creationId xmlns:a16="http://schemas.microsoft.com/office/drawing/2014/main" id="{EAAC30D6-A5C4-100F-45C3-A2F21CFCF68E}"/>
              </a:ext>
            </a:extLst>
          </p:cNvPr>
          <p:cNvSpPr/>
          <p:nvPr/>
        </p:nvSpPr>
        <p:spPr>
          <a:xfrm>
            <a:off x="5363877" y="906833"/>
            <a:ext cx="3066445" cy="12757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altLang="ja-JP" sz="105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About</a:t>
            </a:r>
            <a:r>
              <a:rPr lang="ja-JP" altLang="en-US" sz="105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 </a:t>
            </a:r>
            <a:r>
              <a:rPr lang="en-US" altLang="ja-JP" sz="105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us</a:t>
            </a:r>
            <a:r>
              <a:rPr lang="ja-JP" altLang="en-US" sz="105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　ビズクルとは</a:t>
            </a:r>
            <a:endParaRPr lang="en-US" altLang="ja-JP" sz="1050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</a:endParaRP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altLang="ja-JP" sz="105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 Client</a:t>
            </a:r>
            <a:r>
              <a:rPr lang="ja-JP" altLang="en-US" sz="105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　お取引実績</a:t>
            </a:r>
            <a:endParaRPr lang="en-US" altLang="ja-JP" sz="1050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</a:endParaRP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n-US" altLang="ja-JP" sz="105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Point</a:t>
            </a:r>
            <a:r>
              <a:rPr lang="ja-JP" altLang="en-US" sz="105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　ビズクルが選ばれる理由</a:t>
            </a:r>
            <a:endParaRPr lang="en-US" altLang="ja-JP" sz="1050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</a:endParaRPr>
          </a:p>
          <a:p>
            <a:pPr marL="228600" indent="-228600">
              <a:lnSpc>
                <a:spcPct val="150000"/>
              </a:lnSpc>
              <a:buFont typeface="+mj-lt"/>
              <a:buAutoNum type="arabicPeriod" startAt="4"/>
            </a:pPr>
            <a:r>
              <a:rPr lang="en-US" altLang="ja-JP" sz="105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Option</a:t>
            </a:r>
            <a:r>
              <a:rPr lang="ja-JP" altLang="en-US" sz="105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　船内コンテンツ｜演出</a:t>
            </a:r>
            <a:endParaRPr lang="en-US" altLang="ja-JP" sz="1050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</a:endParaRPr>
          </a:p>
          <a:p>
            <a:pPr marL="228600" indent="-228600">
              <a:lnSpc>
                <a:spcPct val="150000"/>
              </a:lnSpc>
              <a:buFont typeface="+mj-lt"/>
              <a:buAutoNum type="arabicPeriod" startAt="4"/>
            </a:pPr>
            <a:r>
              <a:rPr lang="en-US" altLang="ja-JP" sz="105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Option</a:t>
            </a:r>
            <a:r>
              <a:rPr lang="ja-JP" altLang="en-US" sz="105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　船内コンテンツ｜お料理</a:t>
            </a:r>
            <a:endParaRPr lang="en-US" altLang="ko-Kore-KR" sz="105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11" name="직사각형 5">
            <a:extLst>
              <a:ext uri="{FF2B5EF4-FFF2-40B4-BE49-F238E27FC236}">
                <a16:creationId xmlns:a16="http://schemas.microsoft.com/office/drawing/2014/main" id="{E7BDD0E9-20DF-5662-A0CC-46E93942D8F6}"/>
              </a:ext>
            </a:extLst>
          </p:cNvPr>
          <p:cNvSpPr/>
          <p:nvPr/>
        </p:nvSpPr>
        <p:spPr>
          <a:xfrm>
            <a:off x="8779131" y="906833"/>
            <a:ext cx="3066445" cy="1033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lnSpc>
                <a:spcPct val="150000"/>
              </a:lnSpc>
              <a:buFont typeface="+mj-lt"/>
              <a:buAutoNum type="arabicPeriod" startAt="6"/>
            </a:pPr>
            <a:r>
              <a:rPr lang="en-US" altLang="ja-JP" sz="105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Cruiser</a:t>
            </a:r>
            <a:r>
              <a:rPr lang="ja-JP" altLang="en-US" sz="105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　ビズクルのご提案</a:t>
            </a:r>
            <a:endParaRPr lang="en-US" altLang="ja-JP" sz="1050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</a:endParaRPr>
          </a:p>
          <a:p>
            <a:pPr marL="228600" indent="-228600">
              <a:lnSpc>
                <a:spcPct val="150000"/>
              </a:lnSpc>
              <a:buFont typeface="+mj-lt"/>
              <a:buAutoNum type="arabicPeriod" startAt="6"/>
            </a:pPr>
            <a:r>
              <a:rPr lang="en-US" altLang="ja-JP" sz="105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Result</a:t>
            </a:r>
            <a:r>
              <a:rPr lang="ja-JP" altLang="en-US" sz="105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　事例紹介</a:t>
            </a:r>
            <a:endParaRPr lang="en-US" altLang="ja-JP" sz="1050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</a:endParaRPr>
          </a:p>
          <a:p>
            <a:pPr marL="228600" indent="-228600">
              <a:lnSpc>
                <a:spcPct val="150000"/>
              </a:lnSpc>
              <a:buFont typeface="+mj-lt"/>
              <a:buAutoNum type="arabicPeriod" startAt="6"/>
            </a:pPr>
            <a:r>
              <a:rPr lang="en-US" altLang="ja-JP" sz="105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Flow</a:t>
            </a:r>
            <a:r>
              <a:rPr lang="ja-JP" altLang="en-US" sz="105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　ご予約の流れ</a:t>
            </a:r>
            <a:endParaRPr lang="en-US" altLang="ja-JP" sz="1050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</a:endParaRPr>
          </a:p>
          <a:p>
            <a:pPr marL="228600" indent="-228600">
              <a:lnSpc>
                <a:spcPct val="150000"/>
              </a:lnSpc>
              <a:buFont typeface="+mj-lt"/>
              <a:buAutoNum type="arabicPeriod" startAt="6"/>
            </a:pPr>
            <a:r>
              <a:rPr lang="en-US" altLang="ja-JP" sz="105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Contact</a:t>
            </a:r>
            <a:r>
              <a:rPr lang="ja-JP" altLang="en-US" sz="105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　お問い合わせ</a:t>
            </a:r>
            <a:endParaRPr lang="en-US" altLang="ko-Kore-KR" sz="1050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96329DBE-A2CF-2687-3156-B80F052F87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99620" y="185738"/>
            <a:ext cx="1228151" cy="409384"/>
          </a:xfrm>
          <a:prstGeom prst="rect">
            <a:avLst/>
          </a:prstGeom>
        </p:spPr>
      </p:pic>
      <p:sp>
        <p:nvSpPr>
          <p:cNvPr id="22" name="Google Shape;91;p2">
            <a:extLst>
              <a:ext uri="{FF2B5EF4-FFF2-40B4-BE49-F238E27FC236}">
                <a16:creationId xmlns:a16="http://schemas.microsoft.com/office/drawing/2014/main" id="{2934B296-BCEB-AFB3-024B-FD32FDF1F7FF}"/>
              </a:ext>
            </a:extLst>
          </p:cNvPr>
          <p:cNvSpPr txBox="1">
            <a:spLocks/>
          </p:cNvSpPr>
          <p:nvPr/>
        </p:nvSpPr>
        <p:spPr>
          <a:xfrm>
            <a:off x="281333" y="774887"/>
            <a:ext cx="4156852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800" b="1" i="0" u="none" strike="noStrike" cap="none">
                <a:solidFill>
                  <a:srgbClr val="1556AC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ja-JP"/>
              <a:t>Contents</a:t>
            </a:r>
            <a:endParaRPr lang="en-US"/>
          </a:p>
        </p:txBody>
      </p:sp>
      <p:sp>
        <p:nvSpPr>
          <p:cNvPr id="23" name="Google Shape;109;p5">
            <a:extLst>
              <a:ext uri="{FF2B5EF4-FFF2-40B4-BE49-F238E27FC236}">
                <a16:creationId xmlns:a16="http://schemas.microsoft.com/office/drawing/2014/main" id="{26E4099A-6244-4DCB-4E09-6892F4196897}"/>
              </a:ext>
            </a:extLst>
          </p:cNvPr>
          <p:cNvSpPr txBox="1">
            <a:spLocks/>
          </p:cNvSpPr>
          <p:nvPr/>
        </p:nvSpPr>
        <p:spPr>
          <a:xfrm>
            <a:off x="365618" y="1656438"/>
            <a:ext cx="2357485" cy="435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lnSpc>
                <a:spcPct val="90000"/>
              </a:lnSpc>
              <a:buClr>
                <a:srgbClr val="51A800"/>
              </a:buClr>
              <a:buSzPts val="1800"/>
              <a:buNone/>
              <a:defRPr b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defRPr>
            </a:lvl1pPr>
            <a:lvl2pPr>
              <a:buSzPts val="1400"/>
              <a:buNone/>
              <a:defRPr sz="1800"/>
            </a:lvl2pPr>
            <a:lvl3pPr>
              <a:buSzPts val="1400"/>
              <a:buNone/>
              <a:defRPr sz="1800"/>
            </a:lvl3pPr>
            <a:lvl4pPr>
              <a:buSzPts val="1400"/>
              <a:buNone/>
              <a:defRPr sz="1800"/>
            </a:lvl4pPr>
            <a:lvl5pPr>
              <a:buSzPts val="1400"/>
              <a:buNone/>
              <a:defRPr sz="1800"/>
            </a:lvl5pPr>
            <a:lvl6pPr>
              <a:buSzPts val="1400"/>
              <a:buNone/>
              <a:defRPr sz="1800"/>
            </a:lvl6pPr>
            <a:lvl7pPr>
              <a:buSzPts val="1400"/>
              <a:buNone/>
              <a:defRPr sz="1800"/>
            </a:lvl7pPr>
            <a:lvl8pPr>
              <a:buSzPts val="1400"/>
              <a:buNone/>
              <a:defRPr sz="1800"/>
            </a:lvl8pPr>
            <a:lvl9pPr>
              <a:buSzPts val="1400"/>
              <a:buNone/>
              <a:defRPr sz="1800"/>
            </a:lvl9pPr>
          </a:lstStyle>
          <a:p>
            <a:r>
              <a:rPr lang="ja-JP" altLang="en-US"/>
              <a:t>目次</a:t>
            </a:r>
          </a:p>
        </p:txBody>
      </p: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C08449EC-0E25-0D17-99F1-C15258926E7C}"/>
              </a:ext>
            </a:extLst>
          </p:cNvPr>
          <p:cNvCxnSpPr>
            <a:cxnSpLocks/>
          </p:cNvCxnSpPr>
          <p:nvPr/>
        </p:nvCxnSpPr>
        <p:spPr>
          <a:xfrm>
            <a:off x="0" y="1596201"/>
            <a:ext cx="3356149" cy="0"/>
          </a:xfrm>
          <a:prstGeom prst="line">
            <a:avLst/>
          </a:prstGeom>
          <a:ln w="38100">
            <a:solidFill>
              <a:srgbClr val="F4B5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F7CAEB91-5BD8-01F4-D45A-6B9A73F42F0C}"/>
              </a:ext>
            </a:extLst>
          </p:cNvPr>
          <p:cNvSpPr txBox="1"/>
          <p:nvPr/>
        </p:nvSpPr>
        <p:spPr>
          <a:xfrm>
            <a:off x="2603403" y="6591872"/>
            <a:ext cx="957402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ja-JP" sz="900" b="0" i="0" dirty="0">
                <a:solidFill>
                  <a:schemeClr val="tx1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©biz-cruise </a:t>
            </a:r>
            <a:r>
              <a:rPr lang="ja-JP" altLang="en-US" sz="900" b="0" i="0" dirty="0">
                <a:solidFill>
                  <a:schemeClr val="tx1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｜</a:t>
            </a:r>
            <a:fld id="{9B0BE9B9-25C6-40AF-9DC6-1D218CDE40AA}" type="slidenum">
              <a:rPr lang="ja-JP" altLang="en-US" sz="900" b="0" i="0" smtClean="0">
                <a:solidFill>
                  <a:schemeClr val="tx1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pPr algn="r"/>
              <a:t>3</a:t>
            </a:fld>
            <a:endParaRPr lang="ja-JP" altLang="en-US" sz="900" dirty="0">
              <a:solidFill>
                <a:schemeClr val="tx1"/>
              </a:solidFill>
            </a:endParaRPr>
          </a:p>
        </p:txBody>
      </p:sp>
      <p:grpSp>
        <p:nvGrpSpPr>
          <p:cNvPr id="98" name="グループ化 97">
            <a:extLst>
              <a:ext uri="{FF2B5EF4-FFF2-40B4-BE49-F238E27FC236}">
                <a16:creationId xmlns:a16="http://schemas.microsoft.com/office/drawing/2014/main" id="{579F7FC9-E437-A517-5FD4-987886F689EA}"/>
              </a:ext>
            </a:extLst>
          </p:cNvPr>
          <p:cNvGrpSpPr/>
          <p:nvPr/>
        </p:nvGrpSpPr>
        <p:grpSpPr>
          <a:xfrm>
            <a:off x="7866322" y="5246801"/>
            <a:ext cx="3513214" cy="993081"/>
            <a:chOff x="-1201902" y="3728873"/>
            <a:chExt cx="3759037" cy="1190418"/>
          </a:xfrm>
        </p:grpSpPr>
        <p:sp>
          <p:nvSpPr>
            <p:cNvPr id="99" name="正方形/長方形 98">
              <a:extLst>
                <a:ext uri="{FF2B5EF4-FFF2-40B4-BE49-F238E27FC236}">
                  <a16:creationId xmlns:a16="http://schemas.microsoft.com/office/drawing/2014/main" id="{2536DCD8-48FA-B6C0-5BAD-7A6B7369CC2C}"/>
                </a:ext>
              </a:extLst>
            </p:cNvPr>
            <p:cNvSpPr/>
            <p:nvPr/>
          </p:nvSpPr>
          <p:spPr>
            <a:xfrm>
              <a:off x="-1201902" y="3728873"/>
              <a:ext cx="2818717" cy="604151"/>
            </a:xfrm>
            <a:prstGeom prst="rect">
              <a:avLst/>
            </a:prstGeom>
            <a:solidFill>
              <a:srgbClr val="1556A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rtlCol="0" anchor="ctr"/>
            <a:lstStyle/>
            <a:p>
              <a:pPr algn="ctr"/>
              <a:r>
                <a:rPr lang="ja-JP" altLang="en-US" sz="2000" b="1">
                  <a:latin typeface="+mn-ea"/>
                  <a:ea typeface="+mn-ea"/>
                </a:rPr>
                <a:t>業界トップクラスの</a:t>
              </a:r>
              <a:endParaRPr kumimoji="1" lang="ja-JP" altLang="en-US" sz="2000" b="1"/>
            </a:p>
          </p:txBody>
        </p:sp>
        <p:sp>
          <p:nvSpPr>
            <p:cNvPr id="100" name="正方形/長方形 99">
              <a:extLst>
                <a:ext uri="{FF2B5EF4-FFF2-40B4-BE49-F238E27FC236}">
                  <a16:creationId xmlns:a16="http://schemas.microsoft.com/office/drawing/2014/main" id="{DAE3C6E8-A943-8E8A-9136-6CBDB50869E3}"/>
                </a:ext>
              </a:extLst>
            </p:cNvPr>
            <p:cNvSpPr/>
            <p:nvPr/>
          </p:nvSpPr>
          <p:spPr>
            <a:xfrm>
              <a:off x="-770784" y="4315140"/>
              <a:ext cx="3327919" cy="604151"/>
            </a:xfrm>
            <a:prstGeom prst="rect">
              <a:avLst/>
            </a:prstGeom>
            <a:solidFill>
              <a:srgbClr val="1556A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rtlCol="0" anchor="ctr"/>
            <a:lstStyle/>
            <a:p>
              <a:pPr algn="ctr"/>
              <a:r>
                <a:rPr lang="ja-JP" altLang="en-US" sz="2000" b="1">
                  <a:latin typeface="+mn-ea"/>
                </a:rPr>
                <a:t>クルージングサービス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>
            <a:extLst>
              <a:ext uri="{FF2B5EF4-FFF2-40B4-BE49-F238E27FC236}">
                <a16:creationId xmlns:a16="http://schemas.microsoft.com/office/drawing/2014/main" id="{AEA4C157-F72D-511E-F4C3-71D441469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482" y="201916"/>
            <a:ext cx="10515600" cy="369291"/>
          </a:xfrm>
        </p:spPr>
        <p:txBody>
          <a:bodyPr/>
          <a:lstStyle/>
          <a:p>
            <a:r>
              <a:rPr lang="en-US" altLang="ja-JP" sz="2000" b="1">
                <a:solidFill>
                  <a:srgbClr val="1556AC"/>
                </a:solidFill>
                <a:latin typeface="+mn-ea"/>
                <a:ea typeface="+mn-ea"/>
              </a:rPr>
              <a:t>Client</a:t>
            </a:r>
            <a:endParaRPr lang="ja-JP" altLang="en-US" sz="2000">
              <a:solidFill>
                <a:srgbClr val="1556AC"/>
              </a:solidFill>
              <a:latin typeface="+mn-ea"/>
              <a:ea typeface="+mn-ea"/>
            </a:endParaRPr>
          </a:p>
        </p:txBody>
      </p:sp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4DC3E5B4-1856-EA87-CB98-A48EF74374B4}"/>
              </a:ext>
            </a:extLst>
          </p:cNvPr>
          <p:cNvCxnSpPr>
            <a:cxnSpLocks/>
          </p:cNvCxnSpPr>
          <p:nvPr/>
        </p:nvCxnSpPr>
        <p:spPr>
          <a:xfrm>
            <a:off x="0" y="600362"/>
            <a:ext cx="3356149" cy="0"/>
          </a:xfrm>
          <a:prstGeom prst="line">
            <a:avLst/>
          </a:prstGeom>
          <a:ln w="38100">
            <a:solidFill>
              <a:srgbClr val="F4B5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Google Shape;109;p5">
            <a:extLst>
              <a:ext uri="{FF2B5EF4-FFF2-40B4-BE49-F238E27FC236}">
                <a16:creationId xmlns:a16="http://schemas.microsoft.com/office/drawing/2014/main" id="{8C66BF2B-A28D-6E80-4A88-C808179FFC16}"/>
              </a:ext>
            </a:extLst>
          </p:cNvPr>
          <p:cNvSpPr txBox="1">
            <a:spLocks/>
          </p:cNvSpPr>
          <p:nvPr/>
        </p:nvSpPr>
        <p:spPr>
          <a:xfrm>
            <a:off x="287352" y="629549"/>
            <a:ext cx="10515600" cy="435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51A800"/>
              </a:buClr>
            </a:pPr>
            <a:r>
              <a:rPr lang="ja-JP" altLang="en-US" sz="1400" b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お取引実績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20295F8-8287-D56A-99E1-2DF78D4CEAC7}"/>
              </a:ext>
            </a:extLst>
          </p:cNvPr>
          <p:cNvSpPr txBox="1"/>
          <p:nvPr/>
        </p:nvSpPr>
        <p:spPr>
          <a:xfrm>
            <a:off x="652306" y="1046667"/>
            <a:ext cx="10887388" cy="64633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Clr>
                <a:schemeClr val="dk1"/>
              </a:buClr>
              <a:buSzPts val="1800"/>
              <a:buNone/>
              <a:tabLst>
                <a:tab pos="2060575" algn="l"/>
              </a:tabLst>
              <a:defRPr sz="2000" b="1" spc="3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defRPr>
            </a:lvl1pPr>
          </a:lstStyle>
          <a:p>
            <a:r>
              <a:rPr lang="ja-JP" altLang="en-US" sz="1800" spc="0">
                <a:solidFill>
                  <a:srgbClr val="1556AC"/>
                </a:solidFill>
              </a:rPr>
              <a:t>累計</a:t>
            </a:r>
            <a:r>
              <a:rPr lang="en-US" altLang="ja-JP" sz="1800" spc="0">
                <a:solidFill>
                  <a:srgbClr val="1556AC"/>
                </a:solidFill>
              </a:rPr>
              <a:t>10,000</a:t>
            </a:r>
            <a:r>
              <a:rPr lang="ja-JP" altLang="en-US" sz="1800" spc="0">
                <a:solidFill>
                  <a:srgbClr val="1556AC"/>
                </a:solidFill>
              </a:rPr>
              <a:t>件（</a:t>
            </a:r>
            <a:r>
              <a:rPr lang="en-US" altLang="ja-JP" sz="1800" spc="0">
                <a:solidFill>
                  <a:srgbClr val="1556AC"/>
                </a:solidFill>
              </a:rPr>
              <a:t>300,000</a:t>
            </a:r>
            <a:r>
              <a:rPr lang="ja-JP" altLang="en-US" sz="1800" spc="0">
                <a:solidFill>
                  <a:srgbClr val="1556AC"/>
                </a:solidFill>
              </a:rPr>
              <a:t>人）以上のクルーズを実施してきました</a:t>
            </a:r>
          </a:p>
          <a:p>
            <a:r>
              <a:rPr lang="ja-JP" altLang="en-US" sz="1800" spc="0">
                <a:solidFill>
                  <a:srgbClr val="1556AC"/>
                </a:solidFill>
              </a:rPr>
              <a:t>どのような企業イベントでもビズクルにお任せください</a:t>
            </a:r>
            <a:r>
              <a:rPr lang="en-US" altLang="ja-JP" sz="1800" spc="0">
                <a:solidFill>
                  <a:srgbClr val="1556AC"/>
                </a:solidFill>
              </a:rPr>
              <a:t>!</a:t>
            </a:r>
            <a:endParaRPr lang="ja-JP" altLang="en-US" sz="1800" spc="0">
              <a:solidFill>
                <a:srgbClr val="1556AC"/>
              </a:solidFill>
            </a:endParaRPr>
          </a:p>
        </p:txBody>
      </p:sp>
      <p:sp>
        <p:nvSpPr>
          <p:cNvPr id="16" name="자유형 6">
            <a:extLst>
              <a:ext uri="{FF2B5EF4-FFF2-40B4-BE49-F238E27FC236}">
                <a16:creationId xmlns:a16="http://schemas.microsoft.com/office/drawing/2014/main" id="{48463550-6292-3C02-72C5-104BCA6275A0}"/>
              </a:ext>
            </a:extLst>
          </p:cNvPr>
          <p:cNvSpPr/>
          <p:nvPr/>
        </p:nvSpPr>
        <p:spPr>
          <a:xfrm>
            <a:off x="6671214" y="4083888"/>
            <a:ext cx="5219721" cy="2774113"/>
          </a:xfrm>
          <a:custGeom>
            <a:avLst/>
            <a:gdLst>
              <a:gd name="connsiteX0" fmla="*/ 2071111 w 6576970"/>
              <a:gd name="connsiteY0" fmla="*/ 44 h 3495447"/>
              <a:gd name="connsiteX1" fmla="*/ 2444215 w 6576970"/>
              <a:gd name="connsiteY1" fmla="*/ 72312 h 3495447"/>
              <a:gd name="connsiteX2" fmla="*/ 5984013 w 6576970"/>
              <a:gd name="connsiteY2" fmla="*/ 1529589 h 3495447"/>
              <a:gd name="connsiteX3" fmla="*/ 6504659 w 6576970"/>
              <a:gd name="connsiteY3" fmla="*/ 2778896 h 3495447"/>
              <a:gd name="connsiteX4" fmla="*/ 6209666 w 6576970"/>
              <a:gd name="connsiteY4" fmla="*/ 3495447 h 3495447"/>
              <a:gd name="connsiteX5" fmla="*/ 0 w 6576970"/>
              <a:gd name="connsiteY5" fmla="*/ 3495447 h 3495447"/>
              <a:gd name="connsiteX6" fmla="*/ 1194908 w 6576970"/>
              <a:gd name="connsiteY6" fmla="*/ 592958 h 3495447"/>
              <a:gd name="connsiteX7" fmla="*/ 2071111 w 6576970"/>
              <a:gd name="connsiteY7" fmla="*/ 44 h 3495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76970" h="3495447">
                <a:moveTo>
                  <a:pt x="2071111" y="44"/>
                </a:moveTo>
                <a:cubicBezTo>
                  <a:pt x="2195424" y="-1150"/>
                  <a:pt x="2322025" y="22009"/>
                  <a:pt x="2444215" y="72312"/>
                </a:cubicBezTo>
                <a:lnTo>
                  <a:pt x="5984013" y="1529589"/>
                </a:lnTo>
                <a:cubicBezTo>
                  <a:pt x="6472772" y="1730803"/>
                  <a:pt x="6705873" y="2290137"/>
                  <a:pt x="6504659" y="2778896"/>
                </a:cubicBezTo>
                <a:lnTo>
                  <a:pt x="6209666" y="3495447"/>
                </a:lnTo>
                <a:lnTo>
                  <a:pt x="0" y="3495447"/>
                </a:lnTo>
                <a:lnTo>
                  <a:pt x="1194908" y="592958"/>
                </a:lnTo>
                <a:cubicBezTo>
                  <a:pt x="1345819" y="226389"/>
                  <a:pt x="1698171" y="3627"/>
                  <a:pt x="2071111" y="44"/>
                </a:cubicBezTo>
                <a:close/>
              </a:path>
            </a:pathLst>
          </a:custGeom>
          <a:solidFill>
            <a:srgbClr val="1556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ore-KR" altLang="en-US"/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5A7436AB-C3D9-A3EB-C17A-A2F73D0EC479}"/>
              </a:ext>
            </a:extLst>
          </p:cNvPr>
          <p:cNvSpPr/>
          <p:nvPr/>
        </p:nvSpPr>
        <p:spPr>
          <a:xfrm>
            <a:off x="7581016" y="4357329"/>
            <a:ext cx="2613943" cy="261394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ja-JP" altLang="en-US" sz="2800" spc="0">
                <a:solidFill>
                  <a:schemeClr val="bg1"/>
                </a:solidFill>
              </a:rPr>
              <a:t>累計</a:t>
            </a:r>
            <a:br>
              <a:rPr lang="en-US" altLang="ja-JP" sz="2800" spc="0">
                <a:solidFill>
                  <a:schemeClr val="bg1"/>
                </a:solidFill>
              </a:rPr>
            </a:br>
            <a:r>
              <a:rPr lang="en-US" altLang="ja-JP" sz="4800" spc="0">
                <a:solidFill>
                  <a:schemeClr val="bg1"/>
                </a:solidFill>
              </a:rPr>
              <a:t>10,000</a:t>
            </a:r>
            <a:r>
              <a:rPr lang="ja-JP" altLang="en-US" sz="2800" spc="0">
                <a:solidFill>
                  <a:schemeClr val="bg1"/>
                </a:solidFill>
              </a:rPr>
              <a:t>件以上</a:t>
            </a:r>
            <a:br>
              <a:rPr lang="en-US" altLang="ja-JP" sz="1600" spc="0">
                <a:solidFill>
                  <a:schemeClr val="bg1"/>
                </a:solidFill>
              </a:rPr>
            </a:br>
            <a:r>
              <a:rPr lang="en-US" altLang="ja-JP" sz="1600" spc="0">
                <a:solidFill>
                  <a:schemeClr val="bg1"/>
                </a:solidFill>
              </a:rPr>
              <a:t>300,000</a:t>
            </a:r>
            <a:r>
              <a:rPr lang="ja-JP" altLang="en-US" sz="1600" spc="0">
                <a:solidFill>
                  <a:schemeClr val="bg1"/>
                </a:solidFill>
              </a:rPr>
              <a:t>人以上のグルーズ実績</a:t>
            </a:r>
            <a:endParaRPr kumimoji="1" lang="ja-JP" altLang="en-US" sz="1600">
              <a:solidFill>
                <a:schemeClr val="bg1"/>
              </a:solidFill>
            </a:endParaRPr>
          </a:p>
        </p:txBody>
      </p:sp>
      <p:grpSp>
        <p:nvGrpSpPr>
          <p:cNvPr id="9268" name="グループ化 9267">
            <a:extLst>
              <a:ext uri="{FF2B5EF4-FFF2-40B4-BE49-F238E27FC236}">
                <a16:creationId xmlns:a16="http://schemas.microsoft.com/office/drawing/2014/main" id="{EB867DA2-1558-6583-9A95-1551E26C4F83}"/>
              </a:ext>
            </a:extLst>
          </p:cNvPr>
          <p:cNvGrpSpPr/>
          <p:nvPr/>
        </p:nvGrpSpPr>
        <p:grpSpPr>
          <a:xfrm>
            <a:off x="1589955" y="2375239"/>
            <a:ext cx="6243458" cy="3584369"/>
            <a:chOff x="1722718" y="2098085"/>
            <a:chExt cx="6618481" cy="3799670"/>
          </a:xfrm>
        </p:grpSpPr>
        <p:grpSp>
          <p:nvGrpSpPr>
            <p:cNvPr id="9266" name="グループ化 9265">
              <a:extLst>
                <a:ext uri="{FF2B5EF4-FFF2-40B4-BE49-F238E27FC236}">
                  <a16:creationId xmlns:a16="http://schemas.microsoft.com/office/drawing/2014/main" id="{0E3F2C73-54C6-92A0-39A8-79ED0D8F3540}"/>
                </a:ext>
              </a:extLst>
            </p:cNvPr>
            <p:cNvGrpSpPr/>
            <p:nvPr/>
          </p:nvGrpSpPr>
          <p:grpSpPr>
            <a:xfrm>
              <a:off x="6820831" y="2098085"/>
              <a:ext cx="1520368" cy="1920971"/>
              <a:chOff x="6820831" y="2098085"/>
              <a:chExt cx="1520368" cy="1920971"/>
            </a:xfrm>
          </p:grpSpPr>
          <p:pic>
            <p:nvPicPr>
              <p:cNvPr id="9238" name="図 9237">
                <a:extLst>
                  <a:ext uri="{FF2B5EF4-FFF2-40B4-BE49-F238E27FC236}">
                    <a16:creationId xmlns:a16="http://schemas.microsoft.com/office/drawing/2014/main" id="{510C60C8-45DB-4E12-AA3A-3250C989CE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038778" y="3683082"/>
                <a:ext cx="1084475" cy="335974"/>
              </a:xfrm>
              <a:prstGeom prst="rect">
                <a:avLst/>
              </a:prstGeom>
            </p:spPr>
          </p:pic>
          <p:pic>
            <p:nvPicPr>
              <p:cNvPr id="9248" name="図 9247">
                <a:extLst>
                  <a:ext uri="{FF2B5EF4-FFF2-40B4-BE49-F238E27FC236}">
                    <a16:creationId xmlns:a16="http://schemas.microsoft.com/office/drawing/2014/main" id="{4C75DBF4-9129-B77E-04DC-5499FAB495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20831" y="2841597"/>
                <a:ext cx="1520368" cy="471015"/>
              </a:xfrm>
              <a:prstGeom prst="rect">
                <a:avLst/>
              </a:prstGeom>
            </p:spPr>
          </p:pic>
          <p:pic>
            <p:nvPicPr>
              <p:cNvPr id="9256" name="図 9255">
                <a:extLst>
                  <a:ext uri="{FF2B5EF4-FFF2-40B4-BE49-F238E27FC236}">
                    <a16:creationId xmlns:a16="http://schemas.microsoft.com/office/drawing/2014/main" id="{07985A8E-25F0-99CD-42A0-59A35C4BB6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038778" y="2098085"/>
                <a:ext cx="1084475" cy="335974"/>
              </a:xfrm>
              <a:prstGeom prst="rect">
                <a:avLst/>
              </a:prstGeom>
            </p:spPr>
          </p:pic>
        </p:grpSp>
        <p:grpSp>
          <p:nvGrpSpPr>
            <p:cNvPr id="9265" name="グループ化 9264">
              <a:extLst>
                <a:ext uri="{FF2B5EF4-FFF2-40B4-BE49-F238E27FC236}">
                  <a16:creationId xmlns:a16="http://schemas.microsoft.com/office/drawing/2014/main" id="{0CBF9DC5-3C80-E9EC-FEB0-FF6ACE453F6B}"/>
                </a:ext>
              </a:extLst>
            </p:cNvPr>
            <p:cNvGrpSpPr/>
            <p:nvPr/>
          </p:nvGrpSpPr>
          <p:grpSpPr>
            <a:xfrm>
              <a:off x="5121460" y="2098085"/>
              <a:ext cx="1084475" cy="2986523"/>
              <a:chOff x="6210605" y="2098085"/>
              <a:chExt cx="1084475" cy="2986523"/>
            </a:xfrm>
          </p:grpSpPr>
          <p:pic>
            <p:nvPicPr>
              <p:cNvPr id="9232" name="図 9231">
                <a:extLst>
                  <a:ext uri="{FF2B5EF4-FFF2-40B4-BE49-F238E27FC236}">
                    <a16:creationId xmlns:a16="http://schemas.microsoft.com/office/drawing/2014/main" id="{4935C10B-0E30-7177-FA3C-EF8EA28354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210605" y="4748634"/>
                <a:ext cx="1084475" cy="335974"/>
              </a:xfrm>
              <a:prstGeom prst="rect">
                <a:avLst/>
              </a:prstGeom>
            </p:spPr>
          </p:pic>
          <p:pic>
            <p:nvPicPr>
              <p:cNvPr id="9240" name="図 9239">
                <a:extLst>
                  <a:ext uri="{FF2B5EF4-FFF2-40B4-BE49-F238E27FC236}">
                    <a16:creationId xmlns:a16="http://schemas.microsoft.com/office/drawing/2014/main" id="{ACF7179A-7230-D709-EB8E-91EBBA082A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210605" y="3766875"/>
                <a:ext cx="1084475" cy="335974"/>
              </a:xfrm>
              <a:prstGeom prst="rect">
                <a:avLst/>
              </a:prstGeom>
            </p:spPr>
          </p:pic>
          <p:pic>
            <p:nvPicPr>
              <p:cNvPr id="9250" name="図 9249">
                <a:extLst>
                  <a:ext uri="{FF2B5EF4-FFF2-40B4-BE49-F238E27FC236}">
                    <a16:creationId xmlns:a16="http://schemas.microsoft.com/office/drawing/2014/main" id="{29FC13EB-878A-1EE9-553A-BCD67A7B01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210605" y="2909117"/>
                <a:ext cx="1084475" cy="335974"/>
              </a:xfrm>
              <a:prstGeom prst="rect">
                <a:avLst/>
              </a:prstGeom>
            </p:spPr>
          </p:pic>
          <p:pic>
            <p:nvPicPr>
              <p:cNvPr id="9259" name="図 9258">
                <a:extLst>
                  <a:ext uri="{FF2B5EF4-FFF2-40B4-BE49-F238E27FC236}">
                    <a16:creationId xmlns:a16="http://schemas.microsoft.com/office/drawing/2014/main" id="{EA5C88D2-3BA0-DE59-3CC2-9DC7C784F5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210605" y="2098085"/>
                <a:ext cx="1084475" cy="335974"/>
              </a:xfrm>
              <a:prstGeom prst="rect">
                <a:avLst/>
              </a:prstGeom>
            </p:spPr>
          </p:pic>
        </p:grpSp>
        <p:grpSp>
          <p:nvGrpSpPr>
            <p:cNvPr id="9264" name="グループ化 9263">
              <a:extLst>
                <a:ext uri="{FF2B5EF4-FFF2-40B4-BE49-F238E27FC236}">
                  <a16:creationId xmlns:a16="http://schemas.microsoft.com/office/drawing/2014/main" id="{2BF234E1-6ABA-3B7D-9AB5-B65BBC59329D}"/>
                </a:ext>
              </a:extLst>
            </p:cNvPr>
            <p:cNvGrpSpPr/>
            <p:nvPr/>
          </p:nvGrpSpPr>
          <p:grpSpPr>
            <a:xfrm>
              <a:off x="3422089" y="2098085"/>
              <a:ext cx="1084475" cy="2986523"/>
              <a:chOff x="3492200" y="2098085"/>
              <a:chExt cx="1084475" cy="2986523"/>
            </a:xfrm>
          </p:grpSpPr>
          <p:pic>
            <p:nvPicPr>
              <p:cNvPr id="9234" name="図 9233">
                <a:extLst>
                  <a:ext uri="{FF2B5EF4-FFF2-40B4-BE49-F238E27FC236}">
                    <a16:creationId xmlns:a16="http://schemas.microsoft.com/office/drawing/2014/main" id="{4D5D2E43-B05E-D622-A6DB-6E595F82E2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492200" y="4748634"/>
                <a:ext cx="1084475" cy="335974"/>
              </a:xfrm>
              <a:prstGeom prst="rect">
                <a:avLst/>
              </a:prstGeom>
            </p:spPr>
          </p:pic>
          <p:pic>
            <p:nvPicPr>
              <p:cNvPr id="9244" name="図 9243">
                <a:extLst>
                  <a:ext uri="{FF2B5EF4-FFF2-40B4-BE49-F238E27FC236}">
                    <a16:creationId xmlns:a16="http://schemas.microsoft.com/office/drawing/2014/main" id="{B1C513F3-723C-C438-10C5-A4FADD25D4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492200" y="3775849"/>
                <a:ext cx="1084475" cy="335974"/>
              </a:xfrm>
              <a:prstGeom prst="rect">
                <a:avLst/>
              </a:prstGeom>
            </p:spPr>
          </p:pic>
          <p:pic>
            <p:nvPicPr>
              <p:cNvPr id="9252" name="図 9251">
                <a:extLst>
                  <a:ext uri="{FF2B5EF4-FFF2-40B4-BE49-F238E27FC236}">
                    <a16:creationId xmlns:a16="http://schemas.microsoft.com/office/drawing/2014/main" id="{19933FD9-E0CA-FB0E-0A25-751F983E55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492200" y="2909117"/>
                <a:ext cx="1084475" cy="335974"/>
              </a:xfrm>
              <a:prstGeom prst="rect">
                <a:avLst/>
              </a:prstGeom>
            </p:spPr>
          </p:pic>
          <p:pic>
            <p:nvPicPr>
              <p:cNvPr id="9261" name="図 9260">
                <a:extLst>
                  <a:ext uri="{FF2B5EF4-FFF2-40B4-BE49-F238E27FC236}">
                    <a16:creationId xmlns:a16="http://schemas.microsoft.com/office/drawing/2014/main" id="{43B488F9-3C98-AFEE-619C-12BBBD6845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492200" y="2098085"/>
                <a:ext cx="1084475" cy="335974"/>
              </a:xfrm>
              <a:prstGeom prst="rect">
                <a:avLst/>
              </a:prstGeom>
            </p:spPr>
          </p:pic>
        </p:grpSp>
        <p:grpSp>
          <p:nvGrpSpPr>
            <p:cNvPr id="9267" name="グループ化 9266">
              <a:extLst>
                <a:ext uri="{FF2B5EF4-FFF2-40B4-BE49-F238E27FC236}">
                  <a16:creationId xmlns:a16="http://schemas.microsoft.com/office/drawing/2014/main" id="{56ED8EE9-132F-AA93-6112-361A8AC7D465}"/>
                </a:ext>
              </a:extLst>
            </p:cNvPr>
            <p:cNvGrpSpPr/>
            <p:nvPr/>
          </p:nvGrpSpPr>
          <p:grpSpPr>
            <a:xfrm>
              <a:off x="1722718" y="2098085"/>
              <a:ext cx="1084475" cy="3799670"/>
              <a:chOff x="1722718" y="2098085"/>
              <a:chExt cx="1084475" cy="3799670"/>
            </a:xfrm>
          </p:grpSpPr>
          <p:pic>
            <p:nvPicPr>
              <p:cNvPr id="9236" name="図 9235">
                <a:extLst>
                  <a:ext uri="{FF2B5EF4-FFF2-40B4-BE49-F238E27FC236}">
                    <a16:creationId xmlns:a16="http://schemas.microsoft.com/office/drawing/2014/main" id="{4FC379F3-5C61-9E09-3CBA-4D45C34041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722718" y="4748634"/>
                <a:ext cx="1084475" cy="335974"/>
              </a:xfrm>
              <a:prstGeom prst="rect">
                <a:avLst/>
              </a:prstGeom>
            </p:spPr>
          </p:pic>
          <p:pic>
            <p:nvPicPr>
              <p:cNvPr id="9242" name="図 9241">
                <a:extLst>
                  <a:ext uri="{FF2B5EF4-FFF2-40B4-BE49-F238E27FC236}">
                    <a16:creationId xmlns:a16="http://schemas.microsoft.com/office/drawing/2014/main" id="{0C255B63-19A4-65A6-60E1-F78F48C813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722718" y="5561781"/>
                <a:ext cx="1084475" cy="335974"/>
              </a:xfrm>
              <a:prstGeom prst="rect">
                <a:avLst/>
              </a:prstGeom>
            </p:spPr>
          </p:pic>
          <p:pic>
            <p:nvPicPr>
              <p:cNvPr id="9246" name="図 9245">
                <a:extLst>
                  <a:ext uri="{FF2B5EF4-FFF2-40B4-BE49-F238E27FC236}">
                    <a16:creationId xmlns:a16="http://schemas.microsoft.com/office/drawing/2014/main" id="{442B2F6F-7658-CCE7-D4BE-BDE2CBAFB9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722718" y="3728185"/>
                <a:ext cx="1084475" cy="335974"/>
              </a:xfrm>
              <a:prstGeom prst="rect">
                <a:avLst/>
              </a:prstGeom>
            </p:spPr>
          </p:pic>
          <p:pic>
            <p:nvPicPr>
              <p:cNvPr id="9254" name="図 9253">
                <a:extLst>
                  <a:ext uri="{FF2B5EF4-FFF2-40B4-BE49-F238E27FC236}">
                    <a16:creationId xmlns:a16="http://schemas.microsoft.com/office/drawing/2014/main" id="{ED9B7CCF-D8D7-BCAD-F843-1C0B3E0FCE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722718" y="2909117"/>
                <a:ext cx="1084475" cy="335974"/>
              </a:xfrm>
              <a:prstGeom prst="rect">
                <a:avLst/>
              </a:prstGeom>
            </p:spPr>
          </p:pic>
          <p:pic>
            <p:nvPicPr>
              <p:cNvPr id="9263" name="図 9262">
                <a:extLst>
                  <a:ext uri="{FF2B5EF4-FFF2-40B4-BE49-F238E27FC236}">
                    <a16:creationId xmlns:a16="http://schemas.microsoft.com/office/drawing/2014/main" id="{07EFCE91-BA98-718A-6E73-F0B45D608D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722718" y="2098085"/>
                <a:ext cx="1084475" cy="33597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5227587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グループ化 157">
            <a:extLst>
              <a:ext uri="{FF2B5EF4-FFF2-40B4-BE49-F238E27FC236}">
                <a16:creationId xmlns:a16="http://schemas.microsoft.com/office/drawing/2014/main" id="{D494C3C3-636B-B9FB-2E2B-A5D51FF966EE}"/>
              </a:ext>
            </a:extLst>
          </p:cNvPr>
          <p:cNvGrpSpPr/>
          <p:nvPr/>
        </p:nvGrpSpPr>
        <p:grpSpPr>
          <a:xfrm>
            <a:off x="-472110" y="4779649"/>
            <a:ext cx="13136217" cy="2239707"/>
            <a:chOff x="0" y="4618294"/>
            <a:chExt cx="13136217" cy="2239707"/>
          </a:xfrm>
          <a:solidFill>
            <a:srgbClr val="D9E8FB"/>
          </a:solidFill>
        </p:grpSpPr>
        <p:sp>
          <p:nvSpPr>
            <p:cNvPr id="159" name="자유형 6">
              <a:extLst>
                <a:ext uri="{FF2B5EF4-FFF2-40B4-BE49-F238E27FC236}">
                  <a16:creationId xmlns:a16="http://schemas.microsoft.com/office/drawing/2014/main" id="{7E2E2B38-EC51-40D1-73D7-FF026D6A363E}"/>
                </a:ext>
              </a:extLst>
            </p:cNvPr>
            <p:cNvSpPr/>
            <p:nvPr userDrawn="1"/>
          </p:nvSpPr>
          <p:spPr>
            <a:xfrm>
              <a:off x="0" y="4618294"/>
              <a:ext cx="4214191" cy="2239707"/>
            </a:xfrm>
            <a:custGeom>
              <a:avLst/>
              <a:gdLst>
                <a:gd name="connsiteX0" fmla="*/ 2071111 w 6576970"/>
                <a:gd name="connsiteY0" fmla="*/ 44 h 3495447"/>
                <a:gd name="connsiteX1" fmla="*/ 2444215 w 6576970"/>
                <a:gd name="connsiteY1" fmla="*/ 72312 h 3495447"/>
                <a:gd name="connsiteX2" fmla="*/ 5984013 w 6576970"/>
                <a:gd name="connsiteY2" fmla="*/ 1529589 h 3495447"/>
                <a:gd name="connsiteX3" fmla="*/ 6504659 w 6576970"/>
                <a:gd name="connsiteY3" fmla="*/ 2778896 h 3495447"/>
                <a:gd name="connsiteX4" fmla="*/ 6209666 w 6576970"/>
                <a:gd name="connsiteY4" fmla="*/ 3495447 h 3495447"/>
                <a:gd name="connsiteX5" fmla="*/ 0 w 6576970"/>
                <a:gd name="connsiteY5" fmla="*/ 3495447 h 3495447"/>
                <a:gd name="connsiteX6" fmla="*/ 1194908 w 6576970"/>
                <a:gd name="connsiteY6" fmla="*/ 592958 h 3495447"/>
                <a:gd name="connsiteX7" fmla="*/ 2071111 w 6576970"/>
                <a:gd name="connsiteY7" fmla="*/ 44 h 3495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576970" h="3495447">
                  <a:moveTo>
                    <a:pt x="2071111" y="44"/>
                  </a:moveTo>
                  <a:cubicBezTo>
                    <a:pt x="2195424" y="-1150"/>
                    <a:pt x="2322025" y="22009"/>
                    <a:pt x="2444215" y="72312"/>
                  </a:cubicBezTo>
                  <a:lnTo>
                    <a:pt x="5984013" y="1529589"/>
                  </a:lnTo>
                  <a:cubicBezTo>
                    <a:pt x="6472772" y="1730803"/>
                    <a:pt x="6705873" y="2290137"/>
                    <a:pt x="6504659" y="2778896"/>
                  </a:cubicBezTo>
                  <a:lnTo>
                    <a:pt x="6209666" y="3495447"/>
                  </a:lnTo>
                  <a:lnTo>
                    <a:pt x="0" y="3495447"/>
                  </a:lnTo>
                  <a:lnTo>
                    <a:pt x="1194908" y="592958"/>
                  </a:lnTo>
                  <a:cubicBezTo>
                    <a:pt x="1345819" y="226389"/>
                    <a:pt x="1698171" y="3627"/>
                    <a:pt x="2071111" y="4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ko-Kore-KR" altLang="en-US"/>
            </a:p>
          </p:txBody>
        </p:sp>
        <p:sp>
          <p:nvSpPr>
            <p:cNvPr id="160" name="자유형 6">
              <a:extLst>
                <a:ext uri="{FF2B5EF4-FFF2-40B4-BE49-F238E27FC236}">
                  <a16:creationId xmlns:a16="http://schemas.microsoft.com/office/drawing/2014/main" id="{8AE77892-F333-DB62-1A9E-E33435F4B66B}"/>
                </a:ext>
              </a:extLst>
            </p:cNvPr>
            <p:cNvSpPr/>
            <p:nvPr userDrawn="1"/>
          </p:nvSpPr>
          <p:spPr>
            <a:xfrm>
              <a:off x="2230507" y="4618294"/>
              <a:ext cx="4214191" cy="2239707"/>
            </a:xfrm>
            <a:custGeom>
              <a:avLst/>
              <a:gdLst>
                <a:gd name="connsiteX0" fmla="*/ 2071111 w 6576970"/>
                <a:gd name="connsiteY0" fmla="*/ 44 h 3495447"/>
                <a:gd name="connsiteX1" fmla="*/ 2444215 w 6576970"/>
                <a:gd name="connsiteY1" fmla="*/ 72312 h 3495447"/>
                <a:gd name="connsiteX2" fmla="*/ 5984013 w 6576970"/>
                <a:gd name="connsiteY2" fmla="*/ 1529589 h 3495447"/>
                <a:gd name="connsiteX3" fmla="*/ 6504659 w 6576970"/>
                <a:gd name="connsiteY3" fmla="*/ 2778896 h 3495447"/>
                <a:gd name="connsiteX4" fmla="*/ 6209666 w 6576970"/>
                <a:gd name="connsiteY4" fmla="*/ 3495447 h 3495447"/>
                <a:gd name="connsiteX5" fmla="*/ 0 w 6576970"/>
                <a:gd name="connsiteY5" fmla="*/ 3495447 h 3495447"/>
                <a:gd name="connsiteX6" fmla="*/ 1194908 w 6576970"/>
                <a:gd name="connsiteY6" fmla="*/ 592958 h 3495447"/>
                <a:gd name="connsiteX7" fmla="*/ 2071111 w 6576970"/>
                <a:gd name="connsiteY7" fmla="*/ 44 h 3495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576970" h="3495447">
                  <a:moveTo>
                    <a:pt x="2071111" y="44"/>
                  </a:moveTo>
                  <a:cubicBezTo>
                    <a:pt x="2195424" y="-1150"/>
                    <a:pt x="2322025" y="22009"/>
                    <a:pt x="2444215" y="72312"/>
                  </a:cubicBezTo>
                  <a:lnTo>
                    <a:pt x="5984013" y="1529589"/>
                  </a:lnTo>
                  <a:cubicBezTo>
                    <a:pt x="6472772" y="1730803"/>
                    <a:pt x="6705873" y="2290137"/>
                    <a:pt x="6504659" y="2778896"/>
                  </a:cubicBezTo>
                  <a:lnTo>
                    <a:pt x="6209666" y="3495447"/>
                  </a:lnTo>
                  <a:lnTo>
                    <a:pt x="0" y="3495447"/>
                  </a:lnTo>
                  <a:lnTo>
                    <a:pt x="1194908" y="592958"/>
                  </a:lnTo>
                  <a:cubicBezTo>
                    <a:pt x="1345819" y="226389"/>
                    <a:pt x="1698171" y="3627"/>
                    <a:pt x="2071111" y="4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ko-Kore-KR" altLang="en-US"/>
            </a:p>
          </p:txBody>
        </p:sp>
        <p:sp>
          <p:nvSpPr>
            <p:cNvPr id="161" name="자유형 6">
              <a:extLst>
                <a:ext uri="{FF2B5EF4-FFF2-40B4-BE49-F238E27FC236}">
                  <a16:creationId xmlns:a16="http://schemas.microsoft.com/office/drawing/2014/main" id="{C76AC114-0F55-3201-11AE-1755B932D12E}"/>
                </a:ext>
              </a:extLst>
            </p:cNvPr>
            <p:cNvSpPr/>
            <p:nvPr userDrawn="1"/>
          </p:nvSpPr>
          <p:spPr>
            <a:xfrm>
              <a:off x="4461014" y="4618294"/>
              <a:ext cx="4214191" cy="2239707"/>
            </a:xfrm>
            <a:custGeom>
              <a:avLst/>
              <a:gdLst>
                <a:gd name="connsiteX0" fmla="*/ 2071111 w 6576970"/>
                <a:gd name="connsiteY0" fmla="*/ 44 h 3495447"/>
                <a:gd name="connsiteX1" fmla="*/ 2444215 w 6576970"/>
                <a:gd name="connsiteY1" fmla="*/ 72312 h 3495447"/>
                <a:gd name="connsiteX2" fmla="*/ 5984013 w 6576970"/>
                <a:gd name="connsiteY2" fmla="*/ 1529589 h 3495447"/>
                <a:gd name="connsiteX3" fmla="*/ 6504659 w 6576970"/>
                <a:gd name="connsiteY3" fmla="*/ 2778896 h 3495447"/>
                <a:gd name="connsiteX4" fmla="*/ 6209666 w 6576970"/>
                <a:gd name="connsiteY4" fmla="*/ 3495447 h 3495447"/>
                <a:gd name="connsiteX5" fmla="*/ 0 w 6576970"/>
                <a:gd name="connsiteY5" fmla="*/ 3495447 h 3495447"/>
                <a:gd name="connsiteX6" fmla="*/ 1194908 w 6576970"/>
                <a:gd name="connsiteY6" fmla="*/ 592958 h 3495447"/>
                <a:gd name="connsiteX7" fmla="*/ 2071111 w 6576970"/>
                <a:gd name="connsiteY7" fmla="*/ 44 h 3495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576970" h="3495447">
                  <a:moveTo>
                    <a:pt x="2071111" y="44"/>
                  </a:moveTo>
                  <a:cubicBezTo>
                    <a:pt x="2195424" y="-1150"/>
                    <a:pt x="2322025" y="22009"/>
                    <a:pt x="2444215" y="72312"/>
                  </a:cubicBezTo>
                  <a:lnTo>
                    <a:pt x="5984013" y="1529589"/>
                  </a:lnTo>
                  <a:cubicBezTo>
                    <a:pt x="6472772" y="1730803"/>
                    <a:pt x="6705873" y="2290137"/>
                    <a:pt x="6504659" y="2778896"/>
                  </a:cubicBezTo>
                  <a:lnTo>
                    <a:pt x="6209666" y="3495447"/>
                  </a:lnTo>
                  <a:lnTo>
                    <a:pt x="0" y="3495447"/>
                  </a:lnTo>
                  <a:lnTo>
                    <a:pt x="1194908" y="592958"/>
                  </a:lnTo>
                  <a:cubicBezTo>
                    <a:pt x="1345819" y="226389"/>
                    <a:pt x="1698171" y="3627"/>
                    <a:pt x="2071111" y="4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ko-Kore-KR" altLang="en-US"/>
            </a:p>
          </p:txBody>
        </p:sp>
        <p:sp>
          <p:nvSpPr>
            <p:cNvPr id="162" name="자유형 6">
              <a:extLst>
                <a:ext uri="{FF2B5EF4-FFF2-40B4-BE49-F238E27FC236}">
                  <a16:creationId xmlns:a16="http://schemas.microsoft.com/office/drawing/2014/main" id="{DC22C3FD-60A6-282A-BD33-5DAF55C39229}"/>
                </a:ext>
              </a:extLst>
            </p:cNvPr>
            <p:cNvSpPr/>
            <p:nvPr userDrawn="1"/>
          </p:nvSpPr>
          <p:spPr>
            <a:xfrm>
              <a:off x="6691521" y="4618294"/>
              <a:ext cx="4214191" cy="2239707"/>
            </a:xfrm>
            <a:custGeom>
              <a:avLst/>
              <a:gdLst>
                <a:gd name="connsiteX0" fmla="*/ 2071111 w 6576970"/>
                <a:gd name="connsiteY0" fmla="*/ 44 h 3495447"/>
                <a:gd name="connsiteX1" fmla="*/ 2444215 w 6576970"/>
                <a:gd name="connsiteY1" fmla="*/ 72312 h 3495447"/>
                <a:gd name="connsiteX2" fmla="*/ 5984013 w 6576970"/>
                <a:gd name="connsiteY2" fmla="*/ 1529589 h 3495447"/>
                <a:gd name="connsiteX3" fmla="*/ 6504659 w 6576970"/>
                <a:gd name="connsiteY3" fmla="*/ 2778896 h 3495447"/>
                <a:gd name="connsiteX4" fmla="*/ 6209666 w 6576970"/>
                <a:gd name="connsiteY4" fmla="*/ 3495447 h 3495447"/>
                <a:gd name="connsiteX5" fmla="*/ 0 w 6576970"/>
                <a:gd name="connsiteY5" fmla="*/ 3495447 h 3495447"/>
                <a:gd name="connsiteX6" fmla="*/ 1194908 w 6576970"/>
                <a:gd name="connsiteY6" fmla="*/ 592958 h 3495447"/>
                <a:gd name="connsiteX7" fmla="*/ 2071111 w 6576970"/>
                <a:gd name="connsiteY7" fmla="*/ 44 h 3495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576970" h="3495447">
                  <a:moveTo>
                    <a:pt x="2071111" y="44"/>
                  </a:moveTo>
                  <a:cubicBezTo>
                    <a:pt x="2195424" y="-1150"/>
                    <a:pt x="2322025" y="22009"/>
                    <a:pt x="2444215" y="72312"/>
                  </a:cubicBezTo>
                  <a:lnTo>
                    <a:pt x="5984013" y="1529589"/>
                  </a:lnTo>
                  <a:cubicBezTo>
                    <a:pt x="6472772" y="1730803"/>
                    <a:pt x="6705873" y="2290137"/>
                    <a:pt x="6504659" y="2778896"/>
                  </a:cubicBezTo>
                  <a:lnTo>
                    <a:pt x="6209666" y="3495447"/>
                  </a:lnTo>
                  <a:lnTo>
                    <a:pt x="0" y="3495447"/>
                  </a:lnTo>
                  <a:lnTo>
                    <a:pt x="1194908" y="592958"/>
                  </a:lnTo>
                  <a:cubicBezTo>
                    <a:pt x="1345819" y="226389"/>
                    <a:pt x="1698171" y="3627"/>
                    <a:pt x="2071111" y="4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ko-Kore-KR" altLang="en-US"/>
            </a:p>
          </p:txBody>
        </p:sp>
        <p:sp>
          <p:nvSpPr>
            <p:cNvPr id="163" name="자유형 6">
              <a:extLst>
                <a:ext uri="{FF2B5EF4-FFF2-40B4-BE49-F238E27FC236}">
                  <a16:creationId xmlns:a16="http://schemas.microsoft.com/office/drawing/2014/main" id="{661CA176-1980-D22D-E100-6EFB64C69640}"/>
                </a:ext>
              </a:extLst>
            </p:cNvPr>
            <p:cNvSpPr/>
            <p:nvPr userDrawn="1"/>
          </p:nvSpPr>
          <p:spPr>
            <a:xfrm>
              <a:off x="8922026" y="4618294"/>
              <a:ext cx="4214191" cy="2239707"/>
            </a:xfrm>
            <a:custGeom>
              <a:avLst/>
              <a:gdLst>
                <a:gd name="connsiteX0" fmla="*/ 2071111 w 6576970"/>
                <a:gd name="connsiteY0" fmla="*/ 44 h 3495447"/>
                <a:gd name="connsiteX1" fmla="*/ 2444215 w 6576970"/>
                <a:gd name="connsiteY1" fmla="*/ 72312 h 3495447"/>
                <a:gd name="connsiteX2" fmla="*/ 5984013 w 6576970"/>
                <a:gd name="connsiteY2" fmla="*/ 1529589 h 3495447"/>
                <a:gd name="connsiteX3" fmla="*/ 6504659 w 6576970"/>
                <a:gd name="connsiteY3" fmla="*/ 2778896 h 3495447"/>
                <a:gd name="connsiteX4" fmla="*/ 6209666 w 6576970"/>
                <a:gd name="connsiteY4" fmla="*/ 3495447 h 3495447"/>
                <a:gd name="connsiteX5" fmla="*/ 0 w 6576970"/>
                <a:gd name="connsiteY5" fmla="*/ 3495447 h 3495447"/>
                <a:gd name="connsiteX6" fmla="*/ 1194908 w 6576970"/>
                <a:gd name="connsiteY6" fmla="*/ 592958 h 3495447"/>
                <a:gd name="connsiteX7" fmla="*/ 2071111 w 6576970"/>
                <a:gd name="connsiteY7" fmla="*/ 44 h 3495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576970" h="3495447">
                  <a:moveTo>
                    <a:pt x="2071111" y="44"/>
                  </a:moveTo>
                  <a:cubicBezTo>
                    <a:pt x="2195424" y="-1150"/>
                    <a:pt x="2322025" y="22009"/>
                    <a:pt x="2444215" y="72312"/>
                  </a:cubicBezTo>
                  <a:lnTo>
                    <a:pt x="5984013" y="1529589"/>
                  </a:lnTo>
                  <a:cubicBezTo>
                    <a:pt x="6472772" y="1730803"/>
                    <a:pt x="6705873" y="2290137"/>
                    <a:pt x="6504659" y="2778896"/>
                  </a:cubicBezTo>
                  <a:lnTo>
                    <a:pt x="6209666" y="3495447"/>
                  </a:lnTo>
                  <a:lnTo>
                    <a:pt x="0" y="3495447"/>
                  </a:lnTo>
                  <a:lnTo>
                    <a:pt x="1194908" y="592958"/>
                  </a:lnTo>
                  <a:cubicBezTo>
                    <a:pt x="1345819" y="226389"/>
                    <a:pt x="1698171" y="3627"/>
                    <a:pt x="2071111" y="4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ko-Kore-KR" altLang="en-US"/>
            </a:p>
          </p:txBody>
        </p:sp>
      </p:grp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8DB2CFEB-1457-934C-638F-0880DC279565}"/>
              </a:ext>
            </a:extLst>
          </p:cNvPr>
          <p:cNvCxnSpPr>
            <a:cxnSpLocks/>
          </p:cNvCxnSpPr>
          <p:nvPr/>
        </p:nvCxnSpPr>
        <p:spPr>
          <a:xfrm>
            <a:off x="0" y="600362"/>
            <a:ext cx="3356149" cy="0"/>
          </a:xfrm>
          <a:prstGeom prst="line">
            <a:avLst/>
          </a:prstGeom>
          <a:ln w="38100">
            <a:solidFill>
              <a:srgbClr val="F4B5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1E0560D-DFAD-3168-8F06-71E7B13F5F29}"/>
              </a:ext>
            </a:extLst>
          </p:cNvPr>
          <p:cNvSpPr txBox="1"/>
          <p:nvPr/>
        </p:nvSpPr>
        <p:spPr>
          <a:xfrm>
            <a:off x="652306" y="1275572"/>
            <a:ext cx="10887388" cy="46166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tabLst>
                <a:tab pos="2060575" algn="l"/>
              </a:tabLst>
            </a:pPr>
            <a:r>
              <a:rPr lang="ja-JP" altLang="en-US" sz="2400" b="1" spc="300">
                <a:solidFill>
                  <a:srgbClr val="1556AC"/>
                </a:solidFill>
                <a:latin typeface="+mn-ea"/>
                <a:ea typeface="+mn-ea"/>
              </a:rPr>
              <a:t>ビズクルはクルージングプランを完全オーダーメイド</a:t>
            </a:r>
          </a:p>
        </p:txBody>
      </p:sp>
      <p:grpSp>
        <p:nvGrpSpPr>
          <p:cNvPr id="104" name="グループ化 103">
            <a:extLst>
              <a:ext uri="{FF2B5EF4-FFF2-40B4-BE49-F238E27FC236}">
                <a16:creationId xmlns:a16="http://schemas.microsoft.com/office/drawing/2014/main" id="{B5606FAA-CD24-0284-6FA0-D7833064DBCC}"/>
              </a:ext>
            </a:extLst>
          </p:cNvPr>
          <p:cNvGrpSpPr/>
          <p:nvPr/>
        </p:nvGrpSpPr>
        <p:grpSpPr>
          <a:xfrm>
            <a:off x="565578" y="5446006"/>
            <a:ext cx="10592108" cy="533999"/>
            <a:chOff x="1420488" y="4824510"/>
            <a:chExt cx="11252781" cy="533999"/>
          </a:xfrm>
        </p:grpSpPr>
        <p:sp>
          <p:nvSpPr>
            <p:cNvPr id="23" name="Google Shape;111;p5">
              <a:extLst>
                <a:ext uri="{FF2B5EF4-FFF2-40B4-BE49-F238E27FC236}">
                  <a16:creationId xmlns:a16="http://schemas.microsoft.com/office/drawing/2014/main" id="{CDEEC53E-1093-401C-EA55-CB85F0F7CC5C}"/>
                </a:ext>
              </a:extLst>
            </p:cNvPr>
            <p:cNvSpPr txBox="1"/>
            <p:nvPr/>
          </p:nvSpPr>
          <p:spPr>
            <a:xfrm>
              <a:off x="1420488" y="4835329"/>
              <a:ext cx="1531294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none" lIns="91425" tIns="45700" rIns="91425" bIns="45700" anchor="t" anchorCtr="0">
              <a:sp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ja-JP" altLang="en-US" b="1" i="0" u="none" strike="noStrike" cap="none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ea typeface="+mn-ea"/>
                  <a:cs typeface="Courier New"/>
                  <a:sym typeface="Courier New"/>
                </a:rPr>
                <a:t>海風に触れる</a:t>
              </a:r>
              <a:br>
                <a:rPr lang="en-US" altLang="ja-JP" b="1" i="0" u="none" strike="noStrike" cap="none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ea typeface="+mn-ea"/>
                  <a:cs typeface="Courier New"/>
                  <a:sym typeface="Courier New"/>
                </a:rPr>
              </a:br>
              <a:r>
                <a:rPr lang="ja-JP" altLang="en-US" b="1" i="0" u="none" strike="noStrike" cap="none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ea typeface="+mn-ea"/>
                  <a:cs typeface="Courier New"/>
                  <a:sym typeface="Courier New"/>
                </a:rPr>
                <a:t>非日常的な体験</a:t>
              </a:r>
              <a:endParaRPr lang="ja-JP" altLang="en-US" b="1" i="0" u="none" strike="noStrike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cs typeface="Courier New"/>
                <a:sym typeface="Courier New"/>
              </a:endParaRPr>
            </a:p>
          </p:txBody>
        </p:sp>
        <p:sp>
          <p:nvSpPr>
            <p:cNvPr id="24" name="Google Shape;111;p5">
              <a:extLst>
                <a:ext uri="{FF2B5EF4-FFF2-40B4-BE49-F238E27FC236}">
                  <a16:creationId xmlns:a16="http://schemas.microsoft.com/office/drawing/2014/main" id="{BB94AFEE-A801-3C43-D41D-C63676FCC573}"/>
                </a:ext>
              </a:extLst>
            </p:cNvPr>
            <p:cNvSpPr txBox="1"/>
            <p:nvPr/>
          </p:nvSpPr>
          <p:spPr>
            <a:xfrm>
              <a:off x="3779890" y="4824510"/>
              <a:ext cx="1912765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none" lIns="91425" tIns="45700" rIns="91425" bIns="45700" anchor="t" anchorCtr="0">
              <a:sp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ja-JP" altLang="en-US" b="1" i="0" u="none" strike="noStrike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ea typeface="+mn-ea"/>
                  <a:cs typeface="Arial"/>
                  <a:sym typeface="Arial"/>
                </a:rPr>
                <a:t>海上で完璧な</a:t>
              </a:r>
              <a:br>
                <a:rPr lang="en-US" altLang="ja-JP" b="1" i="0" u="none" strike="noStrike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ea typeface="+mn-ea"/>
                  <a:cs typeface="Arial"/>
                  <a:sym typeface="Arial"/>
                </a:rPr>
              </a:br>
              <a:r>
                <a:rPr lang="ja-JP" altLang="en-US" b="1" i="0" u="none" strike="noStrike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ea typeface="+mn-ea"/>
                  <a:cs typeface="Arial"/>
                  <a:sym typeface="Arial"/>
                </a:rPr>
                <a:t>プライバシーを確保</a:t>
              </a:r>
            </a:p>
          </p:txBody>
        </p:sp>
        <p:sp>
          <p:nvSpPr>
            <p:cNvPr id="25" name="Google Shape;111;p5">
              <a:extLst>
                <a:ext uri="{FF2B5EF4-FFF2-40B4-BE49-F238E27FC236}">
                  <a16:creationId xmlns:a16="http://schemas.microsoft.com/office/drawing/2014/main" id="{7480D1B4-99EF-D1C2-92D8-545C1E0E09C7}"/>
                </a:ext>
              </a:extLst>
            </p:cNvPr>
            <p:cNvSpPr txBox="1"/>
            <p:nvPr/>
          </p:nvSpPr>
          <p:spPr>
            <a:xfrm>
              <a:off x="6170091" y="4824510"/>
              <a:ext cx="2103499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none" lIns="91425" tIns="45700" rIns="91425" bIns="45700" anchor="t" anchorCtr="0">
              <a:sp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ja-JP" altLang="ja-JP" b="1" i="0" u="none" strike="noStrike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ea typeface="+mn-ea"/>
                  <a:cs typeface="Arial"/>
                  <a:sym typeface="Arial"/>
                </a:rPr>
                <a:t>10,000件以上の</a:t>
              </a:r>
              <a:br>
                <a:rPr lang="en-US" altLang="ja-JP" b="1" i="0" u="none" strike="noStrike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ea typeface="+mn-ea"/>
                  <a:cs typeface="Arial"/>
                  <a:sym typeface="Arial"/>
                </a:rPr>
              </a:br>
              <a:r>
                <a:rPr lang="ja-JP" altLang="ja-JP" b="1" i="0" u="none" strike="noStrike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ea typeface="+mn-ea"/>
                  <a:cs typeface="Arial"/>
                  <a:sym typeface="Arial"/>
                </a:rPr>
                <a:t>圧倒的なクルーズ実績</a:t>
              </a:r>
              <a:endParaRPr lang="ja-JP" altLang="en-US" b="1" i="0" u="none" strike="noStrike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cs typeface="Courier New"/>
                <a:sym typeface="Courier New"/>
              </a:endParaRPr>
            </a:p>
          </p:txBody>
        </p:sp>
        <p:sp>
          <p:nvSpPr>
            <p:cNvPr id="26" name="Google Shape;111;p5">
              <a:extLst>
                <a:ext uri="{FF2B5EF4-FFF2-40B4-BE49-F238E27FC236}">
                  <a16:creationId xmlns:a16="http://schemas.microsoft.com/office/drawing/2014/main" id="{31C61A1F-7C07-2593-AC61-F77172298B3D}"/>
                </a:ext>
              </a:extLst>
            </p:cNvPr>
            <p:cNvSpPr txBox="1"/>
            <p:nvPr/>
          </p:nvSpPr>
          <p:spPr>
            <a:xfrm>
              <a:off x="8521250" y="4824510"/>
              <a:ext cx="1531295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none" lIns="91425" tIns="45700" rIns="91425" bIns="45700" anchor="t" anchorCtr="0">
              <a:sp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ja-JP" altLang="ja-JP" b="1" i="0" u="none" strike="noStrike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ea typeface="+mn-ea"/>
                  <a:cs typeface="Arial"/>
                  <a:sym typeface="Arial"/>
                </a:rPr>
                <a:t>企業イベントに</a:t>
              </a:r>
              <a:br>
                <a:rPr lang="en-US" altLang="ja-JP" b="1" i="0" u="none" strike="noStrike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ea typeface="+mn-ea"/>
                  <a:cs typeface="Arial"/>
                  <a:sym typeface="Arial"/>
                </a:rPr>
              </a:br>
              <a:r>
                <a:rPr lang="ja-JP" altLang="ja-JP" b="1" i="0" u="none" strike="noStrike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ea typeface="+mn-ea"/>
                  <a:cs typeface="Arial"/>
                  <a:sym typeface="Arial"/>
                </a:rPr>
                <a:t>相応しい高級感</a:t>
              </a:r>
              <a:endParaRPr lang="ja-JP" altLang="en-US" b="1" i="0" u="none" strike="noStrike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cs typeface="Courier New"/>
                <a:sym typeface="Courier New"/>
              </a:endParaRPr>
            </a:p>
          </p:txBody>
        </p:sp>
        <p:sp>
          <p:nvSpPr>
            <p:cNvPr id="98" name="Google Shape;111;p5">
              <a:extLst>
                <a:ext uri="{FF2B5EF4-FFF2-40B4-BE49-F238E27FC236}">
                  <a16:creationId xmlns:a16="http://schemas.microsoft.com/office/drawing/2014/main" id="{A9F881B2-69D0-8562-5187-91EB0231AF56}"/>
                </a:ext>
              </a:extLst>
            </p:cNvPr>
            <p:cNvSpPr txBox="1"/>
            <p:nvPr/>
          </p:nvSpPr>
          <p:spPr>
            <a:xfrm>
              <a:off x="10760504" y="4824510"/>
              <a:ext cx="1912765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none" lIns="91425" tIns="45700" rIns="91425" bIns="45700" anchor="t" anchorCtr="0">
              <a:sp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ja-JP" altLang="ja-JP" b="1" i="0" u="none" strike="noStrike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ea typeface="+mn-ea"/>
                  <a:cs typeface="Courier New"/>
                  <a:sym typeface="Courier New"/>
                </a:rPr>
                <a:t>最高の自由度で</a:t>
              </a:r>
              <a:br>
                <a:rPr lang="en-US" altLang="ja-JP" b="1" i="0" u="none" strike="noStrike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ea typeface="+mn-ea"/>
                  <a:cs typeface="Courier New"/>
                  <a:sym typeface="Courier New"/>
                </a:rPr>
              </a:br>
              <a:r>
                <a:rPr lang="ja-JP" altLang="ja-JP" b="1" i="0" u="none" strike="noStrike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ea typeface="+mn-ea"/>
                  <a:cs typeface="Courier New"/>
                  <a:sym typeface="Courier New"/>
                </a:rPr>
                <a:t>理想のクルーズ体験</a:t>
              </a:r>
              <a:endParaRPr lang="ja-JP" altLang="en-US" b="1" i="0" u="none" strike="noStrike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cs typeface="Courier New"/>
                <a:sym typeface="Courier New"/>
              </a:endParaRPr>
            </a:p>
          </p:txBody>
        </p:sp>
      </p:grpSp>
      <p:sp>
        <p:nvSpPr>
          <p:cNvPr id="125" name="タイトル 124">
            <a:extLst>
              <a:ext uri="{FF2B5EF4-FFF2-40B4-BE49-F238E27FC236}">
                <a16:creationId xmlns:a16="http://schemas.microsoft.com/office/drawing/2014/main" id="{AF8FF789-DFE3-D1C2-0C37-3D3578C6E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482" y="186527"/>
            <a:ext cx="10515600" cy="400069"/>
          </a:xfrm>
        </p:spPr>
        <p:txBody>
          <a:bodyPr/>
          <a:lstStyle/>
          <a:p>
            <a:r>
              <a:rPr lang="en-US" altLang="ja-JP">
                <a:sym typeface="Arial"/>
              </a:rPr>
              <a:t>P</a:t>
            </a:r>
            <a:r>
              <a:rPr lang="ja-JP" altLang="ja-JP">
                <a:sym typeface="Arial"/>
              </a:rPr>
              <a:t>oint</a:t>
            </a:r>
            <a:endParaRPr lang="ja-JP" altLang="en-US"/>
          </a:p>
        </p:txBody>
      </p:sp>
      <p:pic>
        <p:nvPicPr>
          <p:cNvPr id="126" name="図プレースホルダー 125">
            <a:extLst>
              <a:ext uri="{FF2B5EF4-FFF2-40B4-BE49-F238E27FC236}">
                <a16:creationId xmlns:a16="http://schemas.microsoft.com/office/drawing/2014/main" id="{7F129AC7-7C2B-F3C1-6BB3-0092C369E35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12900" r="12900"/>
          <a:stretch/>
        </p:blipFill>
        <p:spPr>
          <a:xfrm>
            <a:off x="719050" y="2781644"/>
            <a:ext cx="1899370" cy="1899655"/>
          </a:xfrm>
        </p:spPr>
      </p:pic>
      <p:pic>
        <p:nvPicPr>
          <p:cNvPr id="137" name="図プレースホルダー 136">
            <a:extLst>
              <a:ext uri="{FF2B5EF4-FFF2-40B4-BE49-F238E27FC236}">
                <a16:creationId xmlns:a16="http://schemas.microsoft.com/office/drawing/2014/main" id="{30A9DD15-6E2D-F931-D5B4-22BBA7A6886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 l="3542" r="3542"/>
          <a:stretch/>
        </p:blipFill>
        <p:spPr>
          <a:xfrm>
            <a:off x="2928761" y="2781644"/>
            <a:ext cx="1899370" cy="1899655"/>
          </a:xfrm>
        </p:spPr>
      </p:pic>
      <p:pic>
        <p:nvPicPr>
          <p:cNvPr id="141" name="図プレースホルダー 140">
            <a:extLst>
              <a:ext uri="{FF2B5EF4-FFF2-40B4-BE49-F238E27FC236}">
                <a16:creationId xmlns:a16="http://schemas.microsoft.com/office/drawing/2014/main" id="{41CAEA9E-A5B8-88CF-83D7-512249DF03F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 l="22450" r="22450"/>
          <a:stretch/>
        </p:blipFill>
        <p:spPr>
          <a:xfrm>
            <a:off x="5146315" y="2785776"/>
            <a:ext cx="1899370" cy="1899655"/>
          </a:xfrm>
        </p:spPr>
      </p:pic>
      <p:pic>
        <p:nvPicPr>
          <p:cNvPr id="153" name="図プレースホルダー 152">
            <a:extLst>
              <a:ext uri="{FF2B5EF4-FFF2-40B4-BE49-F238E27FC236}">
                <a16:creationId xmlns:a16="http://schemas.microsoft.com/office/drawing/2014/main" id="{9FF4A7A0-C365-1689-6BEA-94630B61940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/>
          <a:srcRect l="22427" r="22427"/>
          <a:stretch/>
        </p:blipFill>
        <p:spPr>
          <a:xfrm>
            <a:off x="7353474" y="2785776"/>
            <a:ext cx="1899370" cy="1899655"/>
          </a:xfrm>
        </p:spPr>
      </p:pic>
      <p:pic>
        <p:nvPicPr>
          <p:cNvPr id="157" name="図プレースホルダー 156">
            <a:extLst>
              <a:ext uri="{FF2B5EF4-FFF2-40B4-BE49-F238E27FC236}">
                <a16:creationId xmlns:a16="http://schemas.microsoft.com/office/drawing/2014/main" id="{7681DBCC-EDC7-5748-49AF-C06CF7682E7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7"/>
          <a:srcRect l="14044" r="14044"/>
          <a:stretch/>
        </p:blipFill>
        <p:spPr>
          <a:xfrm>
            <a:off x="9560633" y="2785776"/>
            <a:ext cx="1899370" cy="1899655"/>
          </a:xfrm>
        </p:spPr>
      </p:pic>
      <p:sp>
        <p:nvSpPr>
          <p:cNvPr id="122" name="Google Shape;109;p5">
            <a:extLst>
              <a:ext uri="{FF2B5EF4-FFF2-40B4-BE49-F238E27FC236}">
                <a16:creationId xmlns:a16="http://schemas.microsoft.com/office/drawing/2014/main" id="{7101A6FE-65FE-4A36-4CEC-4DF0A96FD051}"/>
              </a:ext>
            </a:extLst>
          </p:cNvPr>
          <p:cNvSpPr txBox="1">
            <a:spLocks/>
          </p:cNvSpPr>
          <p:nvPr/>
        </p:nvSpPr>
        <p:spPr>
          <a:xfrm>
            <a:off x="287352" y="629549"/>
            <a:ext cx="10515600" cy="435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lnSpc>
                <a:spcPct val="90000"/>
              </a:lnSpc>
              <a:buClr>
                <a:srgbClr val="51A800"/>
              </a:buClr>
              <a:buSzPts val="1800"/>
              <a:buNone/>
              <a:defRPr b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defRPr>
            </a:lvl1pPr>
            <a:lvl2pPr>
              <a:buSzPts val="1400"/>
              <a:buNone/>
              <a:defRPr sz="1800"/>
            </a:lvl2pPr>
            <a:lvl3pPr>
              <a:buSzPts val="1400"/>
              <a:buNone/>
              <a:defRPr sz="1800"/>
            </a:lvl3pPr>
            <a:lvl4pPr>
              <a:buSzPts val="1400"/>
              <a:buNone/>
              <a:defRPr sz="1800"/>
            </a:lvl4pPr>
            <a:lvl5pPr>
              <a:buSzPts val="1400"/>
              <a:buNone/>
              <a:defRPr sz="1800"/>
            </a:lvl5pPr>
            <a:lvl6pPr>
              <a:buSzPts val="1400"/>
              <a:buNone/>
              <a:defRPr sz="1800"/>
            </a:lvl6pPr>
            <a:lvl7pPr>
              <a:buSzPts val="1400"/>
              <a:buNone/>
              <a:defRPr sz="1800"/>
            </a:lvl7pPr>
            <a:lvl8pPr>
              <a:buSzPts val="1400"/>
              <a:buNone/>
              <a:defRPr sz="1800"/>
            </a:lvl8pPr>
            <a:lvl9pPr>
              <a:buSzPts val="1400"/>
              <a:buNone/>
              <a:defRPr sz="1800"/>
            </a:lvl9pPr>
          </a:lstStyle>
          <a:p>
            <a:r>
              <a:rPr lang="ja-JP" altLang="en-US"/>
              <a:t>ビズクルが選ばれる</a:t>
            </a:r>
            <a:r>
              <a:rPr lang="en-US" altLang="ja-JP"/>
              <a:t>5</a:t>
            </a:r>
            <a:r>
              <a:rPr lang="ja-JP" altLang="en-US"/>
              <a:t>つの理由</a:t>
            </a:r>
          </a:p>
        </p:txBody>
      </p:sp>
      <p:sp>
        <p:nvSpPr>
          <p:cNvPr id="110" name="正方形/長方形 109">
            <a:extLst>
              <a:ext uri="{FF2B5EF4-FFF2-40B4-BE49-F238E27FC236}">
                <a16:creationId xmlns:a16="http://schemas.microsoft.com/office/drawing/2014/main" id="{F999D9EB-29B5-F7DB-9008-3C08DEDE6F72}"/>
              </a:ext>
            </a:extLst>
          </p:cNvPr>
          <p:cNvSpPr/>
          <p:nvPr/>
        </p:nvSpPr>
        <p:spPr>
          <a:xfrm>
            <a:off x="549348" y="4914666"/>
            <a:ext cx="792527" cy="4900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2800" b="1">
                <a:solidFill>
                  <a:srgbClr val="1556AC"/>
                </a:solidFill>
                <a:latin typeface="Segoe UI" panose="020B0502040204020203" pitchFamily="34" charset="0"/>
                <a:ea typeface="Shippori Mincho ExtraBold" panose="00000900000000000000" pitchFamily="2" charset="-128"/>
                <a:cs typeface="Segoe UI" panose="020B0502040204020203" pitchFamily="34" charset="0"/>
              </a:rPr>
              <a:t>01</a:t>
            </a:r>
          </a:p>
        </p:txBody>
      </p:sp>
      <p:sp>
        <p:nvSpPr>
          <p:cNvPr id="115" name="正方形/長方形 114">
            <a:extLst>
              <a:ext uri="{FF2B5EF4-FFF2-40B4-BE49-F238E27FC236}">
                <a16:creationId xmlns:a16="http://schemas.microsoft.com/office/drawing/2014/main" id="{B7018E27-9645-E764-7861-0BB4122BA762}"/>
              </a:ext>
            </a:extLst>
          </p:cNvPr>
          <p:cNvSpPr/>
          <p:nvPr/>
        </p:nvSpPr>
        <p:spPr>
          <a:xfrm>
            <a:off x="2766230" y="4914666"/>
            <a:ext cx="792527" cy="4900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2800" b="1">
                <a:solidFill>
                  <a:srgbClr val="1556AC"/>
                </a:solidFill>
                <a:latin typeface="Segoe UI" panose="020B0502040204020203" pitchFamily="34" charset="0"/>
                <a:ea typeface="Shippori Mincho ExtraBold" panose="00000900000000000000" pitchFamily="2" charset="-128"/>
                <a:cs typeface="Segoe UI" panose="020B0502040204020203" pitchFamily="34" charset="0"/>
              </a:rPr>
              <a:t>02</a:t>
            </a:r>
          </a:p>
        </p:txBody>
      </p:sp>
      <p:sp>
        <p:nvSpPr>
          <p:cNvPr id="117" name="正方形/長方形 116">
            <a:extLst>
              <a:ext uri="{FF2B5EF4-FFF2-40B4-BE49-F238E27FC236}">
                <a16:creationId xmlns:a16="http://schemas.microsoft.com/office/drawing/2014/main" id="{6B4F310E-B28E-35CF-C028-F7819C441FD2}"/>
              </a:ext>
            </a:extLst>
          </p:cNvPr>
          <p:cNvSpPr/>
          <p:nvPr/>
        </p:nvSpPr>
        <p:spPr>
          <a:xfrm>
            <a:off x="4983112" y="4914666"/>
            <a:ext cx="792526" cy="4900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2800" b="1">
                <a:solidFill>
                  <a:srgbClr val="1556AC"/>
                </a:solidFill>
                <a:latin typeface="Segoe UI" panose="020B0502040204020203" pitchFamily="34" charset="0"/>
                <a:ea typeface="Shippori Mincho ExtraBold" panose="00000900000000000000" pitchFamily="2" charset="-128"/>
                <a:cs typeface="Segoe UI" panose="020B0502040204020203" pitchFamily="34" charset="0"/>
              </a:rPr>
              <a:t>03</a:t>
            </a:r>
          </a:p>
        </p:txBody>
      </p:sp>
      <p:sp>
        <p:nvSpPr>
          <p:cNvPr id="118" name="正方形/長方形 117">
            <a:extLst>
              <a:ext uri="{FF2B5EF4-FFF2-40B4-BE49-F238E27FC236}">
                <a16:creationId xmlns:a16="http://schemas.microsoft.com/office/drawing/2014/main" id="{0B082BF3-8193-4456-2627-8418B8DD260B}"/>
              </a:ext>
            </a:extLst>
          </p:cNvPr>
          <p:cNvSpPr/>
          <p:nvPr/>
        </p:nvSpPr>
        <p:spPr>
          <a:xfrm>
            <a:off x="7199993" y="4914665"/>
            <a:ext cx="792527" cy="4900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2800" b="1">
                <a:solidFill>
                  <a:srgbClr val="1556AC"/>
                </a:solidFill>
                <a:latin typeface="Segoe UI" panose="020B0502040204020203" pitchFamily="34" charset="0"/>
                <a:ea typeface="Shippori Mincho ExtraBold" panose="00000900000000000000" pitchFamily="2" charset="-128"/>
                <a:cs typeface="Segoe UI" panose="020B0502040204020203" pitchFamily="34" charset="0"/>
              </a:rPr>
              <a:t>04</a:t>
            </a:r>
            <a:endParaRPr kumimoji="1" lang="ja-JP" altLang="en-US" sz="2800" b="1">
              <a:solidFill>
                <a:srgbClr val="1556AC"/>
              </a:solidFill>
              <a:latin typeface="Segoe UI" panose="020B0502040204020203" pitchFamily="34" charset="0"/>
              <a:ea typeface="Shippori Mincho ExtraBold" panose="00000900000000000000" pitchFamily="2" charset="-128"/>
              <a:cs typeface="Segoe UI" panose="020B0502040204020203" pitchFamily="34" charset="0"/>
            </a:endParaRPr>
          </a:p>
        </p:txBody>
      </p:sp>
      <p:sp>
        <p:nvSpPr>
          <p:cNvPr id="119" name="正方形/長方形 118">
            <a:extLst>
              <a:ext uri="{FF2B5EF4-FFF2-40B4-BE49-F238E27FC236}">
                <a16:creationId xmlns:a16="http://schemas.microsoft.com/office/drawing/2014/main" id="{7C590687-2107-FC51-FDDE-23CFAAE2ADBF}"/>
              </a:ext>
            </a:extLst>
          </p:cNvPr>
          <p:cNvSpPr/>
          <p:nvPr/>
        </p:nvSpPr>
        <p:spPr>
          <a:xfrm>
            <a:off x="9371676" y="4914665"/>
            <a:ext cx="792527" cy="4900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2800" b="1">
                <a:solidFill>
                  <a:srgbClr val="1556AC"/>
                </a:solidFill>
                <a:latin typeface="Segoe UI" panose="020B0502040204020203" pitchFamily="34" charset="0"/>
                <a:ea typeface="Shippori Mincho ExtraBold" panose="00000900000000000000" pitchFamily="2" charset="-128"/>
                <a:cs typeface="Segoe UI" panose="020B0502040204020203" pitchFamily="34" charset="0"/>
              </a:rPr>
              <a:t>05</a:t>
            </a:r>
            <a:endParaRPr kumimoji="1" lang="ja-JP" altLang="en-US" sz="2800" b="1">
              <a:solidFill>
                <a:srgbClr val="1556AC"/>
              </a:solidFill>
              <a:latin typeface="Segoe UI" panose="020B0502040204020203" pitchFamily="34" charset="0"/>
              <a:ea typeface="Shippori Mincho ExtraBold" panose="00000900000000000000" pitchFamily="2" charset="-128"/>
              <a:cs typeface="Segoe UI" panose="020B0502040204020203" pitchFamily="34" charset="0"/>
            </a:endParaRPr>
          </a:p>
        </p:txBody>
      </p:sp>
      <p:sp>
        <p:nvSpPr>
          <p:cNvPr id="164" name="テキスト ボックス 163">
            <a:extLst>
              <a:ext uri="{FF2B5EF4-FFF2-40B4-BE49-F238E27FC236}">
                <a16:creationId xmlns:a16="http://schemas.microsoft.com/office/drawing/2014/main" id="{BA47B5A9-9CCB-431D-2E3D-DF6277ED0A2C}"/>
              </a:ext>
            </a:extLst>
          </p:cNvPr>
          <p:cNvSpPr txBox="1"/>
          <p:nvPr/>
        </p:nvSpPr>
        <p:spPr>
          <a:xfrm rot="1218114">
            <a:off x="1348261" y="2473164"/>
            <a:ext cx="168529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ja-JP" sz="1600" b="1">
                <a:solidFill>
                  <a:srgbClr val="F1A317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</a:t>
            </a:r>
            <a:r>
              <a:rPr kumimoji="0" lang="ja-JP" altLang="ja-JP" sz="1600" b="1" i="0" u="none" strike="noStrike" cap="none" normalizeH="0" baseline="0">
                <a:ln>
                  <a:noFill/>
                </a:ln>
                <a:solidFill>
                  <a:srgbClr val="F1A317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xperience </a:t>
            </a:r>
          </a:p>
        </p:txBody>
      </p:sp>
      <p:sp>
        <p:nvSpPr>
          <p:cNvPr id="165" name="テキスト ボックス 164">
            <a:extLst>
              <a:ext uri="{FF2B5EF4-FFF2-40B4-BE49-F238E27FC236}">
                <a16:creationId xmlns:a16="http://schemas.microsoft.com/office/drawing/2014/main" id="{C9CC7C27-B2CA-9382-E7E8-D38AA1740001}"/>
              </a:ext>
            </a:extLst>
          </p:cNvPr>
          <p:cNvSpPr txBox="1"/>
          <p:nvPr/>
        </p:nvSpPr>
        <p:spPr>
          <a:xfrm rot="1218114">
            <a:off x="3561379" y="2473164"/>
            <a:ext cx="168529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ja-JP" sz="1600" b="1">
                <a:solidFill>
                  <a:srgbClr val="F1A317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Privacy</a:t>
            </a:r>
            <a:endParaRPr kumimoji="0" lang="ja-JP" altLang="ja-JP" sz="1600" b="1" i="0" u="none" strike="noStrike" cap="none" normalizeH="0" baseline="0">
              <a:ln>
                <a:noFill/>
              </a:ln>
              <a:solidFill>
                <a:srgbClr val="F1A317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66" name="テキスト ボックス 165">
            <a:extLst>
              <a:ext uri="{FF2B5EF4-FFF2-40B4-BE49-F238E27FC236}">
                <a16:creationId xmlns:a16="http://schemas.microsoft.com/office/drawing/2014/main" id="{30A65076-4033-BE1C-923F-DB1880CDBE87}"/>
              </a:ext>
            </a:extLst>
          </p:cNvPr>
          <p:cNvSpPr txBox="1"/>
          <p:nvPr/>
        </p:nvSpPr>
        <p:spPr>
          <a:xfrm rot="1218114">
            <a:off x="5774497" y="2473164"/>
            <a:ext cx="168529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defTabSz="91440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1">
                <a:solidFill>
                  <a:srgbClr val="1556A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algn="r"/>
            <a:r>
              <a:rPr lang="en-US" altLang="ja-JP" sz="1600">
                <a:solidFill>
                  <a:srgbClr val="F1A317"/>
                </a:solidFill>
                <a:ea typeface="+mn-ea"/>
              </a:rPr>
              <a:t>Achievement</a:t>
            </a:r>
            <a:endParaRPr lang="ja-JP" altLang="en-US" sz="1600">
              <a:solidFill>
                <a:srgbClr val="F1A317"/>
              </a:solidFill>
              <a:ea typeface="+mn-ea"/>
            </a:endParaRPr>
          </a:p>
        </p:txBody>
      </p:sp>
      <p:sp>
        <p:nvSpPr>
          <p:cNvPr id="167" name="テキスト ボックス 166">
            <a:extLst>
              <a:ext uri="{FF2B5EF4-FFF2-40B4-BE49-F238E27FC236}">
                <a16:creationId xmlns:a16="http://schemas.microsoft.com/office/drawing/2014/main" id="{D1A8AE8C-2C3B-921F-77B0-4B5654DC9DD9}"/>
              </a:ext>
            </a:extLst>
          </p:cNvPr>
          <p:cNvSpPr txBox="1"/>
          <p:nvPr/>
        </p:nvSpPr>
        <p:spPr>
          <a:xfrm rot="1218114">
            <a:off x="7987615" y="2473164"/>
            <a:ext cx="168529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defTabSz="91440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1">
                <a:solidFill>
                  <a:srgbClr val="1556A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algn="r"/>
            <a:r>
              <a:rPr lang="en-US" altLang="ja-JP" sz="1600">
                <a:solidFill>
                  <a:srgbClr val="F1A317"/>
                </a:solidFill>
                <a:ea typeface="+mn-ea"/>
              </a:rPr>
              <a:t>Luxury</a:t>
            </a:r>
            <a:endParaRPr lang="ja-JP" altLang="en-US" sz="1600">
              <a:solidFill>
                <a:srgbClr val="F1A317"/>
              </a:solidFill>
              <a:ea typeface="+mn-ea"/>
            </a:endParaRPr>
          </a:p>
        </p:txBody>
      </p:sp>
      <p:sp>
        <p:nvSpPr>
          <p:cNvPr id="168" name="テキスト ボックス 167">
            <a:extLst>
              <a:ext uri="{FF2B5EF4-FFF2-40B4-BE49-F238E27FC236}">
                <a16:creationId xmlns:a16="http://schemas.microsoft.com/office/drawing/2014/main" id="{4B306D56-6427-17F5-8538-B22CE9ECA2CA}"/>
              </a:ext>
            </a:extLst>
          </p:cNvPr>
          <p:cNvSpPr txBox="1"/>
          <p:nvPr/>
        </p:nvSpPr>
        <p:spPr>
          <a:xfrm rot="1218114">
            <a:off x="10200733" y="2473164"/>
            <a:ext cx="168529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defTabSz="91440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1">
                <a:solidFill>
                  <a:srgbClr val="1556A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algn="r"/>
            <a:r>
              <a:rPr lang="en-US" altLang="ja-JP" sz="1600">
                <a:solidFill>
                  <a:srgbClr val="F1A317"/>
                </a:solidFill>
                <a:ea typeface="+mn-ea"/>
              </a:rPr>
              <a:t>S</a:t>
            </a:r>
            <a:r>
              <a:rPr lang="ja-JP" altLang="ja-JP" sz="1600">
                <a:solidFill>
                  <a:srgbClr val="F1A317"/>
                </a:solidFill>
                <a:ea typeface="+mn-ea"/>
              </a:rPr>
              <a:t>upreme </a:t>
            </a:r>
          </a:p>
        </p:txBody>
      </p:sp>
      <p:sp>
        <p:nvSpPr>
          <p:cNvPr id="106" name="テキスト ボックス 105">
            <a:extLst>
              <a:ext uri="{FF2B5EF4-FFF2-40B4-BE49-F238E27FC236}">
                <a16:creationId xmlns:a16="http://schemas.microsoft.com/office/drawing/2014/main" id="{26358E46-418D-D280-FDA6-C52357B14CB3}"/>
              </a:ext>
            </a:extLst>
          </p:cNvPr>
          <p:cNvSpPr txBox="1"/>
          <p:nvPr/>
        </p:nvSpPr>
        <p:spPr>
          <a:xfrm>
            <a:off x="284482" y="6591872"/>
            <a:ext cx="957402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ja-JP" sz="9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©biz-cruise </a:t>
            </a:r>
            <a:r>
              <a:rPr lang="ja-JP" altLang="en-US" sz="9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｜</a:t>
            </a:r>
            <a:fld id="{9B0BE9B9-25C6-40AF-9DC6-1D218CDE40AA}" type="slidenum">
              <a:rPr lang="ja-JP" altLang="en-US" sz="900" b="0" i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pPr algn="l"/>
              <a:t>5</a:t>
            </a:fld>
            <a:endParaRPr lang="ja-JP" altLang="en-US" sz="9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8945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C793FAC-3ADE-70EC-6687-817628D31E16}"/>
              </a:ext>
            </a:extLst>
          </p:cNvPr>
          <p:cNvSpPr txBox="1"/>
          <p:nvPr/>
        </p:nvSpPr>
        <p:spPr>
          <a:xfrm>
            <a:off x="328064" y="3429000"/>
            <a:ext cx="5189428" cy="1396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1100" b="0" i="0" u="none" strike="noStrike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cs typeface="Courier New"/>
                <a:sym typeface="Courier New"/>
              </a:rPr>
              <a:t>船上でのパーティーでは、 普段の陸上イベントとは一線を画す、 </a:t>
            </a:r>
            <a:br>
              <a:rPr lang="en-US" altLang="ja-JP" sz="1100" b="0" i="0" u="none" strike="noStrike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cs typeface="Courier New"/>
                <a:sym typeface="Courier New"/>
              </a:rPr>
            </a:br>
            <a:r>
              <a:rPr lang="ja-JP" altLang="en-US" sz="1100" b="0" i="0" u="none" strike="noStrike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cs typeface="Courier New"/>
                <a:sym typeface="Courier New"/>
              </a:rPr>
              <a:t>特別で非日常 的な体験を提供します。 貴社の記念日を特別なものに演出し、 </a:t>
            </a:r>
            <a:br>
              <a:rPr lang="en-US" altLang="ja-JP" sz="1100" b="0" i="0" u="none" strike="noStrike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cs typeface="Courier New"/>
                <a:sym typeface="Courier New"/>
              </a:rPr>
            </a:br>
            <a:r>
              <a:rPr lang="ja-JP" altLang="en-US" sz="1100" b="0" i="0" u="none" strike="noStrike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cs typeface="Courier New"/>
                <a:sym typeface="Courier New"/>
              </a:rPr>
              <a:t>参加者のモチベ ーションと満足度を高めます。 サプライズ企画や特殊撮影などのイレギュラー なご相談にも柔軟にご対応させていただきます。</a:t>
            </a:r>
            <a:endParaRPr lang="ja-JP" altLang="en-US" sz="1100" b="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ja-JP" altLang="en-US" sz="1100" b="0" i="0" u="none" strike="noStrike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cs typeface="Arial"/>
                <a:sym typeface="Arial"/>
              </a:rPr>
              <a:t>新しいクルージング体験で心に残る笑顔溢れる楽しい時間に。</a:t>
            </a:r>
            <a:endParaRPr lang="ja-JP" altLang="en-US" sz="1100" b="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  <a:cs typeface="Arial"/>
              <a:sym typeface="Arial"/>
            </a:endParaRPr>
          </a:p>
        </p:txBody>
      </p:sp>
      <p:sp>
        <p:nvSpPr>
          <p:cNvPr id="7" name="タイトル 6">
            <a:extLst>
              <a:ext uri="{FF2B5EF4-FFF2-40B4-BE49-F238E27FC236}">
                <a16:creationId xmlns:a16="http://schemas.microsoft.com/office/drawing/2014/main" id="{C1886B6E-C8F2-0130-59EC-1AE98191A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>
                <a:latin typeface="Segoe UI" panose="020B0502040204020203" pitchFamily="34" charset="0"/>
                <a:ea typeface="バナナスリップplus plus" panose="02020300000000000000" pitchFamily="18" charset="-128"/>
                <a:cs typeface="Segoe UI" panose="020B0502040204020203" pitchFamily="34" charset="0"/>
              </a:rPr>
              <a:t>Point</a:t>
            </a:r>
            <a:r>
              <a:rPr lang="ja-JP" altLang="en-US">
                <a:latin typeface="Segoe UI" panose="020B0502040204020203" pitchFamily="34" charset="0"/>
                <a:ea typeface="バナナスリップplus plus" panose="02020300000000000000" pitchFamily="18" charset="-128"/>
                <a:cs typeface="Segoe UI" panose="020B0502040204020203" pitchFamily="34" charset="0"/>
              </a:rPr>
              <a:t> </a:t>
            </a:r>
            <a:r>
              <a:rPr lang="en-US" altLang="ja-JP">
                <a:latin typeface="Segoe UI" panose="020B0502040204020203" pitchFamily="34" charset="0"/>
                <a:ea typeface="バナナスリップplus plus" panose="02020300000000000000" pitchFamily="18" charset="-128"/>
                <a:cs typeface="Segoe UI" panose="020B0502040204020203" pitchFamily="34" charset="0"/>
              </a:rPr>
              <a:t>01</a:t>
            </a:r>
            <a:endParaRPr lang="ja-JP" altLang="en-US">
              <a:latin typeface="Segoe UI" panose="020B0502040204020203" pitchFamily="34" charset="0"/>
              <a:ea typeface="バナナスリップplus plus" panose="02020300000000000000" pitchFamily="18" charset="-128"/>
              <a:cs typeface="Segoe UI" panose="020B0502040204020203" pitchFamily="34" charset="0"/>
            </a:endParaRPr>
          </a:p>
        </p:txBody>
      </p:sp>
      <p:pic>
        <p:nvPicPr>
          <p:cNvPr id="11" name="図プレースホルダー 10">
            <a:extLst>
              <a:ext uri="{FF2B5EF4-FFF2-40B4-BE49-F238E27FC236}">
                <a16:creationId xmlns:a16="http://schemas.microsoft.com/office/drawing/2014/main" id="{059CDFB6-5F0B-1E3F-DAEA-3D8284CD927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12869" r="12869"/>
          <a:stretch/>
        </p:blipFill>
        <p:spPr/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0890B05A-899B-8F20-EBC0-34A313132D72}"/>
              </a:ext>
            </a:extLst>
          </p:cNvPr>
          <p:cNvSpPr txBox="1"/>
          <p:nvPr/>
        </p:nvSpPr>
        <p:spPr>
          <a:xfrm>
            <a:off x="332074" y="2448126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2600" b="1" spc="300">
                <a:solidFill>
                  <a:srgbClr val="1556AC"/>
                </a:solidFill>
                <a:latin typeface="+mn-ea"/>
                <a:ea typeface="+mn-ea"/>
              </a:defRPr>
            </a:lvl1pPr>
          </a:lstStyle>
          <a:p>
            <a:r>
              <a:rPr lang="ja-JP" altLang="ja-JP"/>
              <a:t>海風に触れる非日常的な体験</a:t>
            </a:r>
            <a:endParaRPr lang="ja-JP" altLang="en-US"/>
          </a:p>
        </p:txBody>
      </p:sp>
      <p:sp>
        <p:nvSpPr>
          <p:cNvPr id="18" name="Google Shape;109;p5">
            <a:extLst>
              <a:ext uri="{FF2B5EF4-FFF2-40B4-BE49-F238E27FC236}">
                <a16:creationId xmlns:a16="http://schemas.microsoft.com/office/drawing/2014/main" id="{42CAD9EF-D324-29F8-D66D-CA2631423B63}"/>
              </a:ext>
            </a:extLst>
          </p:cNvPr>
          <p:cNvSpPr txBox="1">
            <a:spLocks/>
          </p:cNvSpPr>
          <p:nvPr/>
        </p:nvSpPr>
        <p:spPr>
          <a:xfrm>
            <a:off x="287352" y="629549"/>
            <a:ext cx="10515600" cy="435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lnSpc>
                <a:spcPct val="90000"/>
              </a:lnSpc>
              <a:buClr>
                <a:srgbClr val="51A800"/>
              </a:buClr>
              <a:buSzPts val="1800"/>
              <a:buNone/>
              <a:defRPr b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defRPr>
            </a:lvl1pPr>
            <a:lvl2pPr>
              <a:buSzPts val="1400"/>
              <a:buNone/>
              <a:defRPr sz="1800"/>
            </a:lvl2pPr>
            <a:lvl3pPr>
              <a:buSzPts val="1400"/>
              <a:buNone/>
              <a:defRPr sz="1800"/>
            </a:lvl3pPr>
            <a:lvl4pPr>
              <a:buSzPts val="1400"/>
              <a:buNone/>
              <a:defRPr sz="1800"/>
            </a:lvl4pPr>
            <a:lvl5pPr>
              <a:buSzPts val="1400"/>
              <a:buNone/>
              <a:defRPr sz="1800"/>
            </a:lvl5pPr>
            <a:lvl6pPr>
              <a:buSzPts val="1400"/>
              <a:buNone/>
              <a:defRPr sz="1800"/>
            </a:lvl6pPr>
            <a:lvl7pPr>
              <a:buSzPts val="1400"/>
              <a:buNone/>
              <a:defRPr sz="1800"/>
            </a:lvl7pPr>
            <a:lvl8pPr>
              <a:buSzPts val="1400"/>
              <a:buNone/>
              <a:defRPr sz="1800"/>
            </a:lvl8pPr>
            <a:lvl9pPr>
              <a:buSzPts val="1400"/>
              <a:buNone/>
              <a:defRPr sz="18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ja-JP" altLang="en-US"/>
              <a:t>非日常な体験</a:t>
            </a:r>
            <a:endParaRPr kumimoji="0" lang="ja-JP" altLang="ja-JP" i="0" u="none" strike="noStrike" cap="none" normalizeH="0" baseline="0">
              <a:ln>
                <a:noFill/>
              </a:ln>
              <a:effectLst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3C546A91-EE0B-5297-BB57-DC144FABED0F}"/>
              </a:ext>
            </a:extLst>
          </p:cNvPr>
          <p:cNvSpPr txBox="1"/>
          <p:nvPr/>
        </p:nvSpPr>
        <p:spPr>
          <a:xfrm>
            <a:off x="328064" y="2072246"/>
            <a:ext cx="33837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ja-JP" sz="1800" b="1">
                <a:solidFill>
                  <a:srgbClr val="F1A317"/>
                </a:solidFill>
                <a:latin typeface="Segoe UI" panose="020B0502040204020203" pitchFamily="34" charset="0"/>
                <a:ea typeface="Shippori Mincho ExtraBold" panose="00000900000000000000" pitchFamily="2" charset="-128"/>
                <a:cs typeface="Segoe UI" panose="020B0502040204020203" pitchFamily="34" charset="0"/>
              </a:rPr>
              <a:t>E</a:t>
            </a:r>
            <a:r>
              <a:rPr kumimoji="0" lang="ja-JP" altLang="ja-JP" sz="1800" b="1" i="0" u="none" strike="noStrike" cap="none" normalizeH="0" baseline="0">
                <a:ln>
                  <a:noFill/>
                </a:ln>
                <a:solidFill>
                  <a:srgbClr val="F1A317"/>
                </a:solidFill>
                <a:effectLst/>
                <a:latin typeface="Segoe UI" panose="020B0502040204020203" pitchFamily="34" charset="0"/>
                <a:ea typeface="Shippori Mincho ExtraBold" panose="00000900000000000000" pitchFamily="2" charset="-128"/>
                <a:cs typeface="Segoe UI" panose="020B0502040204020203" pitchFamily="34" charset="0"/>
              </a:rPr>
              <a:t>xperience </a:t>
            </a:r>
          </a:p>
        </p:txBody>
      </p:sp>
    </p:spTree>
    <p:extLst>
      <p:ext uri="{BB962C8B-B14F-4D97-AF65-F5344CB8AC3E}">
        <p14:creationId xmlns:p14="http://schemas.microsoft.com/office/powerpoint/2010/main" val="7964294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7"/>
          <p:cNvSpPr txBox="1"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/>
            <a:r>
              <a:rPr lang="en-US" altLang="ja-JP">
                <a:sym typeface="Arial"/>
              </a:rPr>
              <a:t>Point</a:t>
            </a:r>
            <a:r>
              <a:rPr lang="ja-JP" altLang="en-US">
                <a:sym typeface="Arial"/>
              </a:rPr>
              <a:t>　</a:t>
            </a:r>
            <a:r>
              <a:rPr lang="en-US" altLang="ja-JP">
                <a:sym typeface="Arial"/>
              </a:rPr>
              <a:t>02</a:t>
            </a:r>
            <a:endParaRPr lang="ja-JP" altLang="en-US"/>
          </a:p>
        </p:txBody>
      </p:sp>
      <p:pic>
        <p:nvPicPr>
          <p:cNvPr id="12" name="図プレースホルダー 11">
            <a:extLst>
              <a:ext uri="{FF2B5EF4-FFF2-40B4-BE49-F238E27FC236}">
                <a16:creationId xmlns:a16="http://schemas.microsoft.com/office/drawing/2014/main" id="{19E6BED8-C314-0CFB-F7A0-C341A08775A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16721" r="16721"/>
          <a:stretch/>
        </p:blipFill>
        <p:spPr/>
      </p:pic>
      <p:sp>
        <p:nvSpPr>
          <p:cNvPr id="5" name="Google Shape;109;p5">
            <a:extLst>
              <a:ext uri="{FF2B5EF4-FFF2-40B4-BE49-F238E27FC236}">
                <a16:creationId xmlns:a16="http://schemas.microsoft.com/office/drawing/2014/main" id="{3A2B379B-CBE2-1D6D-B665-842081D8E7A9}"/>
              </a:ext>
            </a:extLst>
          </p:cNvPr>
          <p:cNvSpPr txBox="1">
            <a:spLocks/>
          </p:cNvSpPr>
          <p:nvPr/>
        </p:nvSpPr>
        <p:spPr>
          <a:xfrm>
            <a:off x="287352" y="629549"/>
            <a:ext cx="10515600" cy="435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defTabSz="91440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b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defRPr>
            </a:lvl1pPr>
            <a:lvl2pPr>
              <a:buSzPts val="1400"/>
              <a:buNone/>
              <a:defRPr sz="1800"/>
            </a:lvl2pPr>
            <a:lvl3pPr>
              <a:buSzPts val="1400"/>
              <a:buNone/>
              <a:defRPr sz="1800"/>
            </a:lvl3pPr>
            <a:lvl4pPr>
              <a:buSzPts val="1400"/>
              <a:buNone/>
              <a:defRPr sz="1800"/>
            </a:lvl4pPr>
            <a:lvl5pPr>
              <a:buSzPts val="1400"/>
              <a:buNone/>
              <a:defRPr sz="1800"/>
            </a:lvl5pPr>
            <a:lvl6pPr>
              <a:buSzPts val="1400"/>
              <a:buNone/>
              <a:defRPr sz="1800"/>
            </a:lvl6pPr>
            <a:lvl7pPr>
              <a:buSzPts val="1400"/>
              <a:buNone/>
              <a:defRPr sz="1800"/>
            </a:lvl7pPr>
            <a:lvl8pPr>
              <a:buSzPts val="1400"/>
              <a:buNone/>
              <a:defRPr sz="1800"/>
            </a:lvl8pPr>
            <a:lvl9pPr>
              <a:buSzPts val="1400"/>
              <a:buNone/>
              <a:defRPr sz="1800"/>
            </a:lvl9pPr>
          </a:lstStyle>
          <a:p>
            <a:r>
              <a:rPr lang="ja-JP" altLang="en-US"/>
              <a:t>プライバシーを確保</a:t>
            </a:r>
            <a:endParaRPr lang="ja-JP" altLang="ja-JP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D1D2138-5E6E-239B-ED54-66083BFA753C}"/>
              </a:ext>
            </a:extLst>
          </p:cNvPr>
          <p:cNvSpPr txBox="1"/>
          <p:nvPr/>
        </p:nvSpPr>
        <p:spPr>
          <a:xfrm>
            <a:off x="328064" y="3617043"/>
            <a:ext cx="5189428" cy="8242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lnSpc>
                <a:spcPct val="150000"/>
              </a:lnSpc>
              <a:buNone/>
              <a:defRPr sz="11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cs typeface="Courier New"/>
              </a:defRPr>
            </a:lvl1pPr>
          </a:lstStyle>
          <a:p>
            <a:r>
              <a:rPr lang="ja-JP" altLang="en-US" dirty="0">
                <a:sym typeface="Courier New"/>
              </a:rPr>
              <a:t>完全貸切のクルーザーが会場になるので、 外部の目を気にすることなく、</a:t>
            </a:r>
            <a:br>
              <a:rPr lang="en-US" altLang="ja-JP" dirty="0">
                <a:sym typeface="Courier New"/>
              </a:rPr>
            </a:br>
            <a:r>
              <a:rPr lang="ja-JP" altLang="en-US" dirty="0">
                <a:sym typeface="Courier New"/>
              </a:rPr>
              <a:t>完璧 なプライベート空間でイベントを開催できます。</a:t>
            </a:r>
            <a:br>
              <a:rPr lang="en-US" altLang="ja-JP" dirty="0">
                <a:sym typeface="Courier New"/>
              </a:rPr>
            </a:br>
            <a:r>
              <a:rPr lang="ja-JP" altLang="en-US" dirty="0">
                <a:sym typeface="Courier New"/>
              </a:rPr>
              <a:t> 飲食サービスもオールインク ルーシブです。</a:t>
            </a:r>
            <a:endParaRPr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6F78F22-1BEC-BAA9-02C6-97ED251A8D6F}"/>
              </a:ext>
            </a:extLst>
          </p:cNvPr>
          <p:cNvSpPr txBox="1"/>
          <p:nvPr/>
        </p:nvSpPr>
        <p:spPr>
          <a:xfrm>
            <a:off x="332074" y="2636169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2600" b="1" spc="300">
                <a:solidFill>
                  <a:srgbClr val="1556AC"/>
                </a:solidFill>
                <a:latin typeface="+mn-ea"/>
                <a:ea typeface="+mn-ea"/>
              </a:defRPr>
            </a:lvl1pPr>
          </a:lstStyle>
          <a:p>
            <a:r>
              <a:rPr lang="ja-JP" altLang="en-US"/>
              <a:t>海上で完璧なプライバシーを確保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AEE3C9E-0178-36D5-4237-FFB873B88D0E}"/>
              </a:ext>
            </a:extLst>
          </p:cNvPr>
          <p:cNvSpPr txBox="1"/>
          <p:nvPr/>
        </p:nvSpPr>
        <p:spPr>
          <a:xfrm>
            <a:off x="328064" y="2266837"/>
            <a:ext cx="33837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defTabSz="91440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1">
                <a:solidFill>
                  <a:srgbClr val="F1A317"/>
                </a:solidFill>
                <a:latin typeface="Segoe UI" panose="020B0502040204020203" pitchFamily="34" charset="0"/>
                <a:ea typeface="Shippori Mincho ExtraBold" panose="00000900000000000000" pitchFamily="2" charset="-128"/>
                <a:cs typeface="Segoe UI" panose="020B0502040204020203" pitchFamily="34" charset="0"/>
              </a:defRPr>
            </a:lvl1pPr>
          </a:lstStyle>
          <a:p>
            <a:r>
              <a:rPr lang="en-US" altLang="ja-JP"/>
              <a:t>Privacy</a:t>
            </a:r>
            <a:endParaRPr lang="ja-JP" altLang="ja-JP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8"/>
          <p:cNvSpPr txBox="1">
            <a:spLocks noGrp="1"/>
          </p:cNvSpPr>
          <p:nvPr>
            <p:ph type="title"/>
          </p:nvPr>
        </p:nvSpPr>
        <p:spPr>
          <a:xfrm>
            <a:off x="284482" y="186527"/>
            <a:ext cx="10515600" cy="400069"/>
          </a:xfr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/>
            <a:r>
              <a:rPr lang="en-US" altLang="ja-JP">
                <a:sym typeface="Arial"/>
              </a:rPr>
              <a:t>Point 03</a:t>
            </a:r>
            <a:endParaRPr lang="en-US"/>
          </a:p>
        </p:txBody>
      </p:sp>
      <p:pic>
        <p:nvPicPr>
          <p:cNvPr id="14" name="図プレースホルダー 13">
            <a:extLst>
              <a:ext uri="{FF2B5EF4-FFF2-40B4-BE49-F238E27FC236}">
                <a16:creationId xmlns:a16="http://schemas.microsoft.com/office/drawing/2014/main" id="{CDB69DA5-AF7F-A430-1BFB-FB3197F556C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22450" r="22450"/>
          <a:stretch>
            <a:fillRect/>
          </a:stretch>
        </p:blipFill>
        <p:spPr/>
      </p:pic>
      <p:sp>
        <p:nvSpPr>
          <p:cNvPr id="9" name="Google Shape;109;p5">
            <a:extLst>
              <a:ext uri="{FF2B5EF4-FFF2-40B4-BE49-F238E27FC236}">
                <a16:creationId xmlns:a16="http://schemas.microsoft.com/office/drawing/2014/main" id="{71F3413C-D20D-CB63-0589-025E8E027FAA}"/>
              </a:ext>
            </a:extLst>
          </p:cNvPr>
          <p:cNvSpPr txBox="1">
            <a:spLocks/>
          </p:cNvSpPr>
          <p:nvPr/>
        </p:nvSpPr>
        <p:spPr>
          <a:xfrm>
            <a:off x="287352" y="629549"/>
            <a:ext cx="10515600" cy="435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defTabSz="91440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b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defRPr>
            </a:lvl1pPr>
            <a:lvl2pPr>
              <a:buSzPts val="1400"/>
              <a:buNone/>
              <a:defRPr sz="1800"/>
            </a:lvl2pPr>
            <a:lvl3pPr>
              <a:buSzPts val="1400"/>
              <a:buNone/>
              <a:defRPr sz="1800"/>
            </a:lvl3pPr>
            <a:lvl4pPr>
              <a:buSzPts val="1400"/>
              <a:buNone/>
              <a:defRPr sz="1800"/>
            </a:lvl4pPr>
            <a:lvl5pPr>
              <a:buSzPts val="1400"/>
              <a:buNone/>
              <a:defRPr sz="1800"/>
            </a:lvl5pPr>
            <a:lvl6pPr>
              <a:buSzPts val="1400"/>
              <a:buNone/>
              <a:defRPr sz="1800"/>
            </a:lvl6pPr>
            <a:lvl7pPr>
              <a:buSzPts val="1400"/>
              <a:buNone/>
              <a:defRPr sz="1800"/>
            </a:lvl7pPr>
            <a:lvl8pPr>
              <a:buSzPts val="1400"/>
              <a:buNone/>
              <a:defRPr sz="1800"/>
            </a:lvl8pPr>
            <a:lvl9pPr>
              <a:buSzPts val="1400"/>
              <a:buNone/>
              <a:defRPr sz="1800"/>
            </a:lvl9pPr>
          </a:lstStyle>
          <a:p>
            <a:r>
              <a:rPr lang="ja-JP" altLang="en-US"/>
              <a:t>クルーズ実績</a:t>
            </a:r>
            <a:endParaRPr lang="ja-JP" altLang="ja-JP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1ADC21E-554A-10D0-03E8-10FFC1EA9410}"/>
              </a:ext>
            </a:extLst>
          </p:cNvPr>
          <p:cNvSpPr txBox="1"/>
          <p:nvPr/>
        </p:nvSpPr>
        <p:spPr>
          <a:xfrm>
            <a:off x="328064" y="3617043"/>
            <a:ext cx="5189428" cy="133209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lnSpc>
                <a:spcPct val="150000"/>
              </a:lnSpc>
              <a:buNone/>
              <a:defRPr sz="11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cs typeface="Courier New"/>
              </a:defRPr>
            </a:lvl1pPr>
          </a:lstStyle>
          <a:p>
            <a:r>
              <a:rPr lang="ja-JP" altLang="en-US" dirty="0"/>
              <a:t>創業以来のべ</a:t>
            </a:r>
            <a:r>
              <a:rPr lang="en-US" altLang="ja-JP" dirty="0"/>
              <a:t>300,000</a:t>
            </a:r>
            <a:r>
              <a:rPr lang="ja-JP" altLang="en-US" dirty="0"/>
              <a:t>人以上のお客様にご乗船いただきました。 企業イベントに 精通したコンシェルジュが、 幹事様をサポートし理想的なクルーズをご提供し ます。音響やゲスト送迎、 記念撮影、 お土産用意まで弊社に全てお任せくださ い。 当日も担当クルーが 「幹事様の右腕」 として会の成功に向けてサポートい たしますので、安心してクルージングをお楽しみください。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03D112C-E230-FDD8-12EE-FE1BA4F1550D}"/>
              </a:ext>
            </a:extLst>
          </p:cNvPr>
          <p:cNvSpPr txBox="1"/>
          <p:nvPr/>
        </p:nvSpPr>
        <p:spPr>
          <a:xfrm>
            <a:off x="332074" y="2636169"/>
            <a:ext cx="6096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2600" b="1" spc="300">
                <a:solidFill>
                  <a:srgbClr val="1556AC"/>
                </a:solidFill>
                <a:latin typeface="+mn-ea"/>
                <a:ea typeface="+mn-ea"/>
              </a:defRPr>
            </a:lvl1pPr>
          </a:lstStyle>
          <a:p>
            <a:r>
              <a:rPr lang="ja-JP" altLang="ja-JP"/>
              <a:t>10,000件以上の</a:t>
            </a:r>
            <a:br>
              <a:rPr lang="en-US" altLang="ja-JP"/>
            </a:br>
            <a:r>
              <a:rPr lang="ja-JP" altLang="ja-JP"/>
              <a:t>圧倒的なクルーズ実績</a:t>
            </a:r>
            <a:endParaRPr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4261370-B3CE-3B98-3970-B0D865DFDDC6}"/>
              </a:ext>
            </a:extLst>
          </p:cNvPr>
          <p:cNvSpPr txBox="1"/>
          <p:nvPr/>
        </p:nvSpPr>
        <p:spPr>
          <a:xfrm>
            <a:off x="328064" y="2266837"/>
            <a:ext cx="33837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defTabSz="91440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1">
                <a:solidFill>
                  <a:srgbClr val="F1A317"/>
                </a:solidFill>
                <a:latin typeface="Segoe UI" panose="020B0502040204020203" pitchFamily="34" charset="0"/>
                <a:ea typeface="Shippori Mincho ExtraBold" panose="00000900000000000000" pitchFamily="2" charset="-128"/>
                <a:cs typeface="Segoe UI" panose="020B0502040204020203" pitchFamily="34" charset="0"/>
              </a:defRPr>
            </a:lvl1pPr>
          </a:lstStyle>
          <a:p>
            <a:r>
              <a:rPr lang="en-US" altLang="ja-JP"/>
              <a:t>Achievement</a:t>
            </a:r>
            <a:endParaRPr lang="ja-JP" alt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9"/>
          <p:cNvSpPr txBox="1">
            <a:spLocks noGrp="1"/>
          </p:cNvSpPr>
          <p:nvPr>
            <p:ph type="title"/>
          </p:nvPr>
        </p:nvSpPr>
        <p:spPr>
          <a:xfrm>
            <a:off x="284482" y="186527"/>
            <a:ext cx="10515600" cy="400069"/>
          </a:xfr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/>
            <a:r>
              <a:rPr lang="en-US" altLang="ja-JP">
                <a:sym typeface="Arial"/>
              </a:rPr>
              <a:t>Point 04</a:t>
            </a:r>
            <a:endParaRPr lang="en-US"/>
          </a:p>
        </p:txBody>
      </p:sp>
      <p:pic>
        <p:nvPicPr>
          <p:cNvPr id="14" name="図プレースホルダー 13">
            <a:extLst>
              <a:ext uri="{FF2B5EF4-FFF2-40B4-BE49-F238E27FC236}">
                <a16:creationId xmlns:a16="http://schemas.microsoft.com/office/drawing/2014/main" id="{10296A68-C754-5301-9C17-69C3C68473C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22450" r="22450"/>
          <a:stretch>
            <a:fillRect/>
          </a:stretch>
        </p:blipFill>
        <p:spPr/>
      </p:pic>
      <p:sp>
        <p:nvSpPr>
          <p:cNvPr id="9" name="Google Shape;109;p5">
            <a:extLst>
              <a:ext uri="{FF2B5EF4-FFF2-40B4-BE49-F238E27FC236}">
                <a16:creationId xmlns:a16="http://schemas.microsoft.com/office/drawing/2014/main" id="{F931FBD0-F1B9-D121-CFBE-FB0518459554}"/>
              </a:ext>
            </a:extLst>
          </p:cNvPr>
          <p:cNvSpPr txBox="1">
            <a:spLocks/>
          </p:cNvSpPr>
          <p:nvPr/>
        </p:nvSpPr>
        <p:spPr>
          <a:xfrm>
            <a:off x="287352" y="629549"/>
            <a:ext cx="10515600" cy="435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defTabSz="91440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b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defRPr>
            </a:lvl1pPr>
            <a:lvl2pPr>
              <a:buSzPts val="1400"/>
              <a:buNone/>
              <a:defRPr sz="1800"/>
            </a:lvl2pPr>
            <a:lvl3pPr>
              <a:buSzPts val="1400"/>
              <a:buNone/>
              <a:defRPr sz="1800"/>
            </a:lvl3pPr>
            <a:lvl4pPr>
              <a:buSzPts val="1400"/>
              <a:buNone/>
              <a:defRPr sz="1800"/>
            </a:lvl4pPr>
            <a:lvl5pPr>
              <a:buSzPts val="1400"/>
              <a:buNone/>
              <a:defRPr sz="1800"/>
            </a:lvl5pPr>
            <a:lvl6pPr>
              <a:buSzPts val="1400"/>
              <a:buNone/>
              <a:defRPr sz="1800"/>
            </a:lvl6pPr>
            <a:lvl7pPr>
              <a:buSzPts val="1400"/>
              <a:buNone/>
              <a:defRPr sz="1800"/>
            </a:lvl7pPr>
            <a:lvl8pPr>
              <a:buSzPts val="1400"/>
              <a:buNone/>
              <a:defRPr sz="1800"/>
            </a:lvl8pPr>
            <a:lvl9pPr>
              <a:buSzPts val="1400"/>
              <a:buNone/>
              <a:defRPr sz="1800"/>
            </a:lvl9pPr>
          </a:lstStyle>
          <a:p>
            <a:r>
              <a:rPr lang="ja-JP" altLang="en-US"/>
              <a:t>相応しい高級感</a:t>
            </a:r>
            <a:endParaRPr lang="ja-JP" altLang="ja-JP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B0DFE0E-0F59-FFA8-D5D3-1A912BFA8CD0}"/>
              </a:ext>
            </a:extLst>
          </p:cNvPr>
          <p:cNvSpPr txBox="1"/>
          <p:nvPr/>
        </p:nvSpPr>
        <p:spPr>
          <a:xfrm>
            <a:off x="328064" y="3617043"/>
            <a:ext cx="5189428" cy="133209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lnSpc>
                <a:spcPct val="150000"/>
              </a:lnSpc>
              <a:buNone/>
              <a:defRPr sz="11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cs typeface="Courier New"/>
              </a:defRPr>
            </a:lvl1pPr>
          </a:lstStyle>
          <a:p>
            <a:r>
              <a:rPr lang="ja-JP" altLang="en-US" dirty="0">
                <a:sym typeface="Courier New"/>
              </a:rPr>
              <a:t>東京湾に数多く有るクルーザーの中から、ビジネスユースに相応しい高級感の ものを厳選いたしました。 船内のテーブルクロスやカトラリーにもこだわり、 企業イベントに相応しい高級感を演出いたします。</a:t>
            </a:r>
            <a:endParaRPr lang="ja-JP" altLang="en-US" dirty="0"/>
          </a:p>
          <a:p>
            <a:r>
              <a:rPr lang="ja-JP" altLang="en-US" dirty="0">
                <a:sym typeface="Courier New"/>
              </a:rPr>
              <a:t>創立記念クルーズなどの大事なイベントでは、 船内装飾をコーポレートカラー</a:t>
            </a:r>
            <a:endParaRPr lang="ja-JP" altLang="en-US" dirty="0"/>
          </a:p>
          <a:p>
            <a:r>
              <a:rPr lang="ja-JP" altLang="en-US" dirty="0"/>
              <a:t>に揃えるなど、柔軟にご対応させていただきます。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A9BCFEC6-C1AD-DEFA-A27E-07A8CA8F9ADD}"/>
              </a:ext>
            </a:extLst>
          </p:cNvPr>
          <p:cNvSpPr txBox="1"/>
          <p:nvPr/>
        </p:nvSpPr>
        <p:spPr>
          <a:xfrm>
            <a:off x="332074" y="2636169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2600" b="1" spc="300">
                <a:solidFill>
                  <a:srgbClr val="1556AC"/>
                </a:solidFill>
                <a:latin typeface="+mn-ea"/>
                <a:ea typeface="+mn-ea"/>
              </a:defRPr>
            </a:lvl1pPr>
          </a:lstStyle>
          <a:p>
            <a:r>
              <a:rPr lang="ja-JP" altLang="ja-JP"/>
              <a:t>企業イベントに相応しい高級感</a:t>
            </a:r>
            <a:endParaRPr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9F4FB3F-4B6F-2201-9588-AEED29C94AB2}"/>
              </a:ext>
            </a:extLst>
          </p:cNvPr>
          <p:cNvSpPr txBox="1"/>
          <p:nvPr/>
        </p:nvSpPr>
        <p:spPr>
          <a:xfrm>
            <a:off x="328064" y="2266837"/>
            <a:ext cx="33837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defTabSz="91440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1">
                <a:solidFill>
                  <a:srgbClr val="F1A317"/>
                </a:solidFill>
                <a:latin typeface="Segoe UI" panose="020B0502040204020203" pitchFamily="34" charset="0"/>
                <a:ea typeface="Shippori Mincho ExtraBold" panose="00000900000000000000" pitchFamily="2" charset="-128"/>
                <a:cs typeface="Segoe UI" panose="020B0502040204020203" pitchFamily="34" charset="0"/>
              </a:defRPr>
            </a:lvl1pPr>
          </a:lstStyle>
          <a:p>
            <a:r>
              <a:rPr lang="en-US" altLang="ja-JP"/>
              <a:t>Privacy</a:t>
            </a:r>
            <a:endParaRPr lang="ja-JP" altLang="ja-JP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暖かみのある青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LIONGARDEN">
      <a:majorFont>
        <a:latin typeface="Noto Sans JP"/>
        <a:ea typeface="Noto Sans JP"/>
        <a:cs typeface=""/>
      </a:majorFont>
      <a:minorFont>
        <a:latin typeface="Noto Sans JP"/>
        <a:ea typeface="Noto Sans JP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2263</TotalTime>
  <Words>1434</Words>
  <Application>Microsoft Office PowerPoint</Application>
  <PresentationFormat>ワイド画面</PresentationFormat>
  <Paragraphs>175</Paragraphs>
  <Slides>16</Slides>
  <Notes>16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16</vt:i4>
      </vt:variant>
    </vt:vector>
  </HeadingPairs>
  <TitlesOfParts>
    <vt:vector size="21" baseType="lpstr">
      <vt:lpstr>Noto Sans JP</vt:lpstr>
      <vt:lpstr>Courier New</vt:lpstr>
      <vt:lpstr>Arial</vt:lpstr>
      <vt:lpstr>Segoe UI</vt:lpstr>
      <vt:lpstr>Office テーマ</vt:lpstr>
      <vt:lpstr>PowerPoint プレゼンテーション</vt:lpstr>
      <vt:lpstr>PowerPoint プレゼンテーション</vt:lpstr>
      <vt:lpstr>PowerPoint プレゼンテーション</vt:lpstr>
      <vt:lpstr>Client</vt:lpstr>
      <vt:lpstr>Point</vt:lpstr>
      <vt:lpstr>Point 01</vt:lpstr>
      <vt:lpstr>Point　02</vt:lpstr>
      <vt:lpstr>Point 03</vt:lpstr>
      <vt:lpstr>Point 04</vt:lpstr>
      <vt:lpstr>Point 05</vt:lpstr>
      <vt:lpstr>Option</vt:lpstr>
      <vt:lpstr>Option</vt:lpstr>
      <vt:lpstr>Cruiser</vt:lpstr>
      <vt:lpstr>Result</vt:lpstr>
      <vt:lpstr>Flow</vt:lpstr>
      <vt:lpstr>Contact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ビズクル biz-cruise サービス紹介資料</dc:title>
  <dc:creator>広将 関根</dc:creator>
  <cp:lastModifiedBy>広将 関根</cp:lastModifiedBy>
  <cp:revision>78</cp:revision>
  <dcterms:created xsi:type="dcterms:W3CDTF">2024-06-06T08:07:51Z</dcterms:created>
  <dcterms:modified xsi:type="dcterms:W3CDTF">2024-07-02T10:18:01Z</dcterms:modified>
</cp:coreProperties>
</file>