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4" r:id="rId1"/>
  </p:sldMasterIdLst>
  <p:notesMasterIdLst>
    <p:notesMasterId r:id="rId6"/>
  </p:notesMasterIdLst>
  <p:sldIdLst>
    <p:sldId id="449" r:id="rId2"/>
    <p:sldId id="394" r:id="rId3"/>
    <p:sldId id="463" r:id="rId4"/>
    <p:sldId id="483" r:id="rId5"/>
  </p:sldIdLst>
  <p:sldSz cx="12192000" cy="6858000"/>
  <p:notesSz cx="6858000" cy="9144000"/>
  <p:embeddedFontLst>
    <p:embeddedFont>
      <p:font typeface="Noto Serif JP" panose="020B0600070205080204" charset="-128"/>
      <p:regular r:id="rId7"/>
      <p:bold r:id="rId8"/>
    </p:embeddedFont>
    <p:embeddedFont>
      <p:font typeface="Shippori Mincho ExtraBold" panose="020B0600070205080204" charset="-128"/>
      <p:bold r:id="rId9"/>
    </p:embeddedFont>
    <p:embeddedFont>
      <p:font typeface="Noto Sans JP" panose="020B0200000000000000" pitchFamily="50" charset="-128"/>
      <p:regular r:id="rId10"/>
      <p:bold r:id="rId11"/>
    </p:embeddedFont>
    <p:embeddedFont>
      <p:font typeface="Noto Sans JP SemiBold" panose="020B0200000000000000" pitchFamily="50" charset="-128"/>
      <p:bold r:id="rId12"/>
    </p:embeddedFont>
    <p:embeddedFont>
      <p:font typeface="Segoe UI" panose="020B0502040204020203" pitchFamily="34" charset="0"/>
      <p:regular r:id="rId13"/>
      <p:bold r:id="rId14"/>
      <p:italic r:id="rId15"/>
      <p:boldItalic r:id="rId16"/>
    </p:embeddedFont>
    <p:embeddedFont>
      <p:font typeface="游ゴシック" panose="020B0400000000000000" pitchFamily="50" charset="-128"/>
      <p:regular r:id="rId17"/>
      <p:bold r:id="rId18"/>
    </p:embeddedFont>
  </p:embeddedFontLst>
  <p:defaultTextStyle>
    <a:defPPr>
      <a:defRPr lang="ko-Kore-K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005" userDrawn="1">
          <p15:clr>
            <a:srgbClr val="A4A3A4"/>
          </p15:clr>
        </p15:guide>
        <p15:guide id="2" orient="horz" pos="1026" userDrawn="1">
          <p15:clr>
            <a:srgbClr val="A4A3A4"/>
          </p15:clr>
        </p15:guide>
        <p15:guide id="3" pos="495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5C00"/>
    <a:srgbClr val="063666"/>
    <a:srgbClr val="DA1E1D"/>
    <a:srgbClr val="EA1968"/>
    <a:srgbClr val="04C8B5"/>
    <a:srgbClr val="D19B01"/>
    <a:srgbClr val="3366FF"/>
    <a:srgbClr val="FD655C"/>
    <a:srgbClr val="2678E6"/>
    <a:srgbClr val="6664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787" autoAdjust="0"/>
    <p:restoredTop sz="97386" autoAdjust="0"/>
  </p:normalViewPr>
  <p:slideViewPr>
    <p:cSldViewPr snapToGrid="0">
      <p:cViewPr varScale="1">
        <p:scale>
          <a:sx n="110" d="100"/>
          <a:sy n="110" d="100"/>
        </p:scale>
        <p:origin x="1746" y="78"/>
      </p:cViewPr>
      <p:guideLst>
        <p:guide pos="1005"/>
        <p:guide orient="horz" pos="1026"/>
        <p:guide pos="4951"/>
      </p:guideLst>
    </p:cSldViewPr>
  </p:slideViewPr>
  <p:notesTextViewPr>
    <p:cViewPr>
      <p:scale>
        <a:sx n="1" d="1"/>
        <a:sy n="1" d="1"/>
      </p:scale>
      <p:origin x="0" y="0"/>
    </p:cViewPr>
  </p:notesTextViewPr>
  <p:sorterViewPr>
    <p:cViewPr>
      <p:scale>
        <a:sx n="126" d="100"/>
        <a:sy n="126" d="100"/>
      </p:scale>
      <p:origin x="0" y="-5082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13" Type="http://schemas.openxmlformats.org/officeDocument/2006/relationships/font" Target="fonts/font7.fntdata"/><Relationship Id="rId18"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font" Target="fonts/font1.fntdata"/><Relationship Id="rId12" Type="http://schemas.openxmlformats.org/officeDocument/2006/relationships/font" Target="fonts/font6.fntdata"/><Relationship Id="rId17"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10.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font" Target="fonts/font9.fntdata"/><Relationship Id="rId10" Type="http://schemas.openxmlformats.org/officeDocument/2006/relationships/font" Target="fonts/font4.fntdata"/><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font" Target="fonts/font3.fntdata"/><Relationship Id="rId14" Type="http://schemas.openxmlformats.org/officeDocument/2006/relationships/font" Target="fonts/font8.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A8DFEC-518B-42AE-9820-12A499108854}" type="datetimeFigureOut">
              <a:rPr kumimoji="1" lang="ja-JP" altLang="en-US" smtClean="0"/>
              <a:t>2024/7/2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054926-2FC1-4DBF-AE66-176FA9A5CBFE}" type="slidenum">
              <a:rPr kumimoji="1" lang="ja-JP" altLang="en-US" smtClean="0"/>
              <a:t>‹#›</a:t>
            </a:fld>
            <a:endParaRPr kumimoji="1" lang="ja-JP" altLang="en-US"/>
          </a:p>
        </p:txBody>
      </p:sp>
    </p:spTree>
    <p:extLst>
      <p:ext uri="{BB962C8B-B14F-4D97-AF65-F5344CB8AC3E}">
        <p14:creationId xmlns:p14="http://schemas.microsoft.com/office/powerpoint/2010/main" val="26225046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中扉">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5638801" y="4990437"/>
            <a:ext cx="5993360" cy="830967"/>
          </a:xfrm>
        </p:spPr>
        <p:txBody>
          <a:bodyPr vert="horz" lIns="91440" tIns="45720" rIns="91440" bIns="45720" rtlCol="0" anchor="b">
            <a:noAutofit/>
          </a:bodyPr>
          <a:lstStyle>
            <a:lvl1pPr algn="r">
              <a:defRPr kumimoji="1" lang="ja-JP" altLang="en-US" sz="4800">
                <a:solidFill>
                  <a:srgbClr val="063666"/>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dirty="0"/>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6853645" y="5872312"/>
            <a:ext cx="4778515" cy="286232"/>
          </a:xfrm>
          <a:noFill/>
        </p:spPr>
        <p:txBody>
          <a:bodyPr wrap="square">
            <a:spAutoFit/>
          </a:bodyPr>
          <a:lstStyle>
            <a:lvl1pPr marL="0" indent="0">
              <a:buFontTx/>
              <a:buNone/>
              <a:defRPr lang="ja-JP" altLang="en-US" sz="1400" b="1" i="0" spc="300" smtClean="0">
                <a:solidFill>
                  <a:schemeClr val="tx1">
                    <a:lumMod val="85000"/>
                    <a:lumOff val="15000"/>
                  </a:schemeClr>
                </a:solidFill>
                <a:effectLst/>
                <a:latin typeface="+mn-ea"/>
                <a:ea typeface="+mn-ea"/>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sp>
        <p:nvSpPr>
          <p:cNvPr id="16" name="그림 개체 틀 15">
            <a:extLst>
              <a:ext uri="{FF2B5EF4-FFF2-40B4-BE49-F238E27FC236}">
                <a16:creationId xmlns:a16="http://schemas.microsoft.com/office/drawing/2014/main" id="{00425E11-3751-9757-83BC-AF30123DA71D}"/>
              </a:ext>
            </a:extLst>
          </p:cNvPr>
          <p:cNvSpPr>
            <a:spLocks noGrp="1"/>
          </p:cNvSpPr>
          <p:nvPr>
            <p:ph type="pic" sz="quarter" idx="11"/>
          </p:nvPr>
        </p:nvSpPr>
        <p:spPr>
          <a:xfrm>
            <a:off x="3" y="5"/>
            <a:ext cx="8306480" cy="5587859"/>
          </a:xfrm>
          <a:custGeom>
            <a:avLst/>
            <a:gdLst>
              <a:gd name="connsiteX0" fmla="*/ 0 w 8306480"/>
              <a:gd name="connsiteY0" fmla="*/ 0 h 5587859"/>
              <a:gd name="connsiteX1" fmla="*/ 8306480 w 8306480"/>
              <a:gd name="connsiteY1" fmla="*/ 1 h 5587859"/>
              <a:gd name="connsiteX2" fmla="*/ 6943440 w 8306480"/>
              <a:gd name="connsiteY2" fmla="*/ 4528251 h 5587859"/>
              <a:gd name="connsiteX3" fmla="*/ 5089513 w 8306480"/>
              <a:gd name="connsiteY3" fmla="*/ 5524310 h 5587859"/>
              <a:gd name="connsiteX4" fmla="*/ 0 w 8306480"/>
              <a:gd name="connsiteY4" fmla="*/ 3992326 h 558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6480" h="5587859">
                <a:moveTo>
                  <a:pt x="0" y="0"/>
                </a:moveTo>
                <a:lnTo>
                  <a:pt x="8306480" y="1"/>
                </a:lnTo>
                <a:lnTo>
                  <a:pt x="6943440" y="4528251"/>
                </a:lnTo>
                <a:cubicBezTo>
                  <a:pt x="6706546" y="5315254"/>
                  <a:pt x="5876515" y="5761204"/>
                  <a:pt x="5089513" y="5524310"/>
                </a:cubicBezTo>
                <a:lnTo>
                  <a:pt x="0" y="3992326"/>
                </a:ln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テキスト ボックス 2">
            <a:extLst>
              <a:ext uri="{FF2B5EF4-FFF2-40B4-BE49-F238E27FC236}">
                <a16:creationId xmlns:a16="http://schemas.microsoft.com/office/drawing/2014/main" id="{12E20CDA-4E02-1480-0E1E-F2A7AAD2C3D9}"/>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956945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8" name="図プレースホルダー 2">
            <a:extLst>
              <a:ext uri="{FF2B5EF4-FFF2-40B4-BE49-F238E27FC236}">
                <a16:creationId xmlns:a16="http://schemas.microsoft.com/office/drawing/2014/main" id="{AE2BB464-ADE0-BF48-85DC-A5A90B829DF6}"/>
              </a:ext>
            </a:extLst>
          </p:cNvPr>
          <p:cNvSpPr>
            <a:spLocks noGrp="1"/>
          </p:cNvSpPr>
          <p:nvPr>
            <p:ph type="pic" sz="quarter" idx="19"/>
          </p:nvPr>
        </p:nvSpPr>
        <p:spPr>
          <a:xfrm>
            <a:off x="1573213" y="1290638"/>
            <a:ext cx="1620000" cy="1620000"/>
          </a:xfrm>
        </p:spPr>
        <p:txBody>
          <a:bodyPr/>
          <a:lstStyle/>
          <a:p>
            <a:endParaRPr kumimoji="1" lang="ja-JP" altLang="en-US"/>
          </a:p>
        </p:txBody>
      </p:sp>
      <p:sp>
        <p:nvSpPr>
          <p:cNvPr id="9" name="図プレースホルダー 2">
            <a:extLst>
              <a:ext uri="{FF2B5EF4-FFF2-40B4-BE49-F238E27FC236}">
                <a16:creationId xmlns:a16="http://schemas.microsoft.com/office/drawing/2014/main" id="{BC796142-5D03-BC5C-64AF-2D2DCCAA0BFF}"/>
              </a:ext>
            </a:extLst>
          </p:cNvPr>
          <p:cNvSpPr>
            <a:spLocks noGrp="1"/>
          </p:cNvSpPr>
          <p:nvPr>
            <p:ph type="pic" sz="quarter" idx="20"/>
          </p:nvPr>
        </p:nvSpPr>
        <p:spPr>
          <a:xfrm>
            <a:off x="3204293" y="1290638"/>
            <a:ext cx="1620000" cy="1620000"/>
          </a:xfrm>
        </p:spPr>
        <p:txBody>
          <a:bodyPr/>
          <a:lstStyle/>
          <a:p>
            <a:endParaRPr kumimoji="1" lang="ja-JP" altLang="en-US"/>
          </a:p>
        </p:txBody>
      </p:sp>
      <p:sp>
        <p:nvSpPr>
          <p:cNvPr id="10" name="図プレースホルダー 2">
            <a:extLst>
              <a:ext uri="{FF2B5EF4-FFF2-40B4-BE49-F238E27FC236}">
                <a16:creationId xmlns:a16="http://schemas.microsoft.com/office/drawing/2014/main" id="{65FBE531-6B94-18FD-2F53-9838140645A2}"/>
              </a:ext>
            </a:extLst>
          </p:cNvPr>
          <p:cNvSpPr>
            <a:spLocks noGrp="1"/>
          </p:cNvSpPr>
          <p:nvPr>
            <p:ph type="pic" sz="quarter" idx="21"/>
          </p:nvPr>
        </p:nvSpPr>
        <p:spPr>
          <a:xfrm>
            <a:off x="4835373" y="1290638"/>
            <a:ext cx="1620000" cy="1620000"/>
          </a:xfrm>
        </p:spPr>
        <p:txBody>
          <a:bodyPr/>
          <a:lstStyle/>
          <a:p>
            <a:endParaRPr kumimoji="1" lang="ja-JP" altLang="en-US"/>
          </a:p>
        </p:txBody>
      </p:sp>
      <p:sp>
        <p:nvSpPr>
          <p:cNvPr id="11" name="図プレースホルダー 2">
            <a:extLst>
              <a:ext uri="{FF2B5EF4-FFF2-40B4-BE49-F238E27FC236}">
                <a16:creationId xmlns:a16="http://schemas.microsoft.com/office/drawing/2014/main" id="{92D127B9-FBF0-928F-38A9-52EE97BD182B}"/>
              </a:ext>
            </a:extLst>
          </p:cNvPr>
          <p:cNvSpPr>
            <a:spLocks noGrp="1"/>
          </p:cNvSpPr>
          <p:nvPr>
            <p:ph type="pic" sz="quarter" idx="22"/>
          </p:nvPr>
        </p:nvSpPr>
        <p:spPr>
          <a:xfrm>
            <a:off x="6793173" y="1290638"/>
            <a:ext cx="1620000" cy="1620000"/>
          </a:xfrm>
        </p:spPr>
        <p:txBody>
          <a:bodyPr/>
          <a:lstStyle/>
          <a:p>
            <a:endParaRPr kumimoji="1" lang="ja-JP" altLang="en-US"/>
          </a:p>
        </p:txBody>
      </p:sp>
      <p:sp>
        <p:nvSpPr>
          <p:cNvPr id="12" name="図プレースホルダー 2">
            <a:extLst>
              <a:ext uri="{FF2B5EF4-FFF2-40B4-BE49-F238E27FC236}">
                <a16:creationId xmlns:a16="http://schemas.microsoft.com/office/drawing/2014/main" id="{39B3C051-B88F-E2A0-21ED-40D1CC3DFD18}"/>
              </a:ext>
            </a:extLst>
          </p:cNvPr>
          <p:cNvSpPr>
            <a:spLocks noGrp="1"/>
          </p:cNvSpPr>
          <p:nvPr>
            <p:ph type="pic" sz="quarter" idx="23"/>
          </p:nvPr>
        </p:nvSpPr>
        <p:spPr>
          <a:xfrm>
            <a:off x="8424253" y="1290638"/>
            <a:ext cx="1620000" cy="1620000"/>
          </a:xfrm>
        </p:spPr>
        <p:txBody>
          <a:bodyPr/>
          <a:lstStyle/>
          <a:p>
            <a:endParaRPr kumimoji="1" lang="ja-JP" altLang="en-US"/>
          </a:p>
        </p:txBody>
      </p:sp>
      <p:sp>
        <p:nvSpPr>
          <p:cNvPr id="13" name="図プレースホルダー 2">
            <a:extLst>
              <a:ext uri="{FF2B5EF4-FFF2-40B4-BE49-F238E27FC236}">
                <a16:creationId xmlns:a16="http://schemas.microsoft.com/office/drawing/2014/main" id="{D0EE9C2B-652E-F803-0114-9CC6B321A414}"/>
              </a:ext>
            </a:extLst>
          </p:cNvPr>
          <p:cNvSpPr>
            <a:spLocks noGrp="1"/>
          </p:cNvSpPr>
          <p:nvPr>
            <p:ph type="pic" sz="quarter" idx="24"/>
          </p:nvPr>
        </p:nvSpPr>
        <p:spPr>
          <a:xfrm>
            <a:off x="10055333" y="1290638"/>
            <a:ext cx="1620000" cy="1620000"/>
          </a:xfrm>
        </p:spPr>
        <p:txBody>
          <a:bodyPr/>
          <a:lstStyle/>
          <a:p>
            <a:endParaRPr kumimoji="1" lang="ja-JP" altLang="en-US"/>
          </a:p>
        </p:txBody>
      </p:sp>
      <p:sp>
        <p:nvSpPr>
          <p:cNvPr id="24" name="図プレースホルダー 2">
            <a:extLst>
              <a:ext uri="{FF2B5EF4-FFF2-40B4-BE49-F238E27FC236}">
                <a16:creationId xmlns:a16="http://schemas.microsoft.com/office/drawing/2014/main" id="{83EE7989-37AF-7866-34F3-B0536A83F9F6}"/>
              </a:ext>
            </a:extLst>
          </p:cNvPr>
          <p:cNvSpPr>
            <a:spLocks noGrp="1"/>
          </p:cNvSpPr>
          <p:nvPr>
            <p:ph type="pic" sz="quarter" idx="25"/>
          </p:nvPr>
        </p:nvSpPr>
        <p:spPr>
          <a:xfrm>
            <a:off x="1573213" y="3878350"/>
            <a:ext cx="1620000" cy="1620000"/>
          </a:xfrm>
        </p:spPr>
        <p:txBody>
          <a:bodyPr/>
          <a:lstStyle/>
          <a:p>
            <a:endParaRPr kumimoji="1" lang="ja-JP" altLang="en-US"/>
          </a:p>
        </p:txBody>
      </p:sp>
      <p:sp>
        <p:nvSpPr>
          <p:cNvPr id="25" name="図プレースホルダー 2">
            <a:extLst>
              <a:ext uri="{FF2B5EF4-FFF2-40B4-BE49-F238E27FC236}">
                <a16:creationId xmlns:a16="http://schemas.microsoft.com/office/drawing/2014/main" id="{13F8C88A-FB19-0EAB-9241-BD1A44499D98}"/>
              </a:ext>
            </a:extLst>
          </p:cNvPr>
          <p:cNvSpPr>
            <a:spLocks noGrp="1"/>
          </p:cNvSpPr>
          <p:nvPr>
            <p:ph type="pic" sz="quarter" idx="26"/>
          </p:nvPr>
        </p:nvSpPr>
        <p:spPr>
          <a:xfrm>
            <a:off x="3204293" y="3878350"/>
            <a:ext cx="1620000" cy="1620000"/>
          </a:xfrm>
        </p:spPr>
        <p:txBody>
          <a:bodyPr/>
          <a:lstStyle/>
          <a:p>
            <a:endParaRPr kumimoji="1" lang="ja-JP" altLang="en-US"/>
          </a:p>
        </p:txBody>
      </p:sp>
      <p:sp>
        <p:nvSpPr>
          <p:cNvPr id="31" name="図プレースホルダー 2">
            <a:extLst>
              <a:ext uri="{FF2B5EF4-FFF2-40B4-BE49-F238E27FC236}">
                <a16:creationId xmlns:a16="http://schemas.microsoft.com/office/drawing/2014/main" id="{8AF1D145-BFAC-A9C8-41C7-7EA7AFB6D226}"/>
              </a:ext>
            </a:extLst>
          </p:cNvPr>
          <p:cNvSpPr>
            <a:spLocks noGrp="1"/>
          </p:cNvSpPr>
          <p:nvPr>
            <p:ph type="pic" sz="quarter" idx="27"/>
          </p:nvPr>
        </p:nvSpPr>
        <p:spPr>
          <a:xfrm>
            <a:off x="4835373" y="3878350"/>
            <a:ext cx="1620000" cy="1620000"/>
          </a:xfrm>
        </p:spPr>
        <p:txBody>
          <a:bodyPr/>
          <a:lstStyle/>
          <a:p>
            <a:endParaRPr kumimoji="1" lang="ja-JP" altLang="en-US"/>
          </a:p>
        </p:txBody>
      </p:sp>
      <p:sp>
        <p:nvSpPr>
          <p:cNvPr id="32" name="図プレースホルダー 2">
            <a:extLst>
              <a:ext uri="{FF2B5EF4-FFF2-40B4-BE49-F238E27FC236}">
                <a16:creationId xmlns:a16="http://schemas.microsoft.com/office/drawing/2014/main" id="{9053AE46-5600-DFEA-9449-84C68B00FABB}"/>
              </a:ext>
            </a:extLst>
          </p:cNvPr>
          <p:cNvSpPr>
            <a:spLocks noGrp="1"/>
          </p:cNvSpPr>
          <p:nvPr>
            <p:ph type="pic" sz="quarter" idx="28"/>
          </p:nvPr>
        </p:nvSpPr>
        <p:spPr>
          <a:xfrm>
            <a:off x="6793173" y="3878350"/>
            <a:ext cx="1620000" cy="1620000"/>
          </a:xfrm>
        </p:spPr>
        <p:txBody>
          <a:bodyPr/>
          <a:lstStyle/>
          <a:p>
            <a:endParaRPr kumimoji="1" lang="ja-JP" altLang="en-US"/>
          </a:p>
        </p:txBody>
      </p:sp>
      <p:sp>
        <p:nvSpPr>
          <p:cNvPr id="33" name="図プレースホルダー 2">
            <a:extLst>
              <a:ext uri="{FF2B5EF4-FFF2-40B4-BE49-F238E27FC236}">
                <a16:creationId xmlns:a16="http://schemas.microsoft.com/office/drawing/2014/main" id="{FC84D882-B55F-C48B-87B2-9A2CE71290AC}"/>
              </a:ext>
            </a:extLst>
          </p:cNvPr>
          <p:cNvSpPr>
            <a:spLocks noGrp="1"/>
          </p:cNvSpPr>
          <p:nvPr>
            <p:ph type="pic" sz="quarter" idx="29"/>
          </p:nvPr>
        </p:nvSpPr>
        <p:spPr>
          <a:xfrm>
            <a:off x="8424253" y="3878350"/>
            <a:ext cx="1620000" cy="1620000"/>
          </a:xfrm>
        </p:spPr>
        <p:txBody>
          <a:bodyPr/>
          <a:lstStyle/>
          <a:p>
            <a:endParaRPr kumimoji="1" lang="ja-JP" altLang="en-US"/>
          </a:p>
        </p:txBody>
      </p:sp>
      <p:sp>
        <p:nvSpPr>
          <p:cNvPr id="34" name="図プレースホルダー 2">
            <a:extLst>
              <a:ext uri="{FF2B5EF4-FFF2-40B4-BE49-F238E27FC236}">
                <a16:creationId xmlns:a16="http://schemas.microsoft.com/office/drawing/2014/main" id="{DC0AF908-1BF1-A41E-FFCA-75E189550F00}"/>
              </a:ext>
            </a:extLst>
          </p:cNvPr>
          <p:cNvSpPr>
            <a:spLocks noGrp="1"/>
          </p:cNvSpPr>
          <p:nvPr>
            <p:ph type="pic" sz="quarter" idx="30"/>
          </p:nvPr>
        </p:nvSpPr>
        <p:spPr>
          <a:xfrm>
            <a:off x="10055333" y="3878350"/>
            <a:ext cx="1620000" cy="1620000"/>
          </a:xfrm>
        </p:spPr>
        <p:txBody>
          <a:bodyPr/>
          <a:lstStyle/>
          <a:p>
            <a:endParaRPr kumimoji="1" lang="ja-JP" altLang="en-US"/>
          </a:p>
        </p:txBody>
      </p:sp>
    </p:spTree>
    <p:extLst>
      <p:ext uri="{BB962C8B-B14F-4D97-AF65-F5344CB8AC3E}">
        <p14:creationId xmlns:p14="http://schemas.microsoft.com/office/powerpoint/2010/main" val="1822424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16" name="図プレースホルダー 2">
            <a:extLst>
              <a:ext uri="{FF2B5EF4-FFF2-40B4-BE49-F238E27FC236}">
                <a16:creationId xmlns:a16="http://schemas.microsoft.com/office/drawing/2014/main" id="{60B1AEEA-1BD0-EC21-6805-A1AEEAD81EBD}"/>
              </a:ext>
            </a:extLst>
          </p:cNvPr>
          <p:cNvSpPr>
            <a:spLocks noGrp="1"/>
          </p:cNvSpPr>
          <p:nvPr>
            <p:ph type="pic" sz="quarter" idx="31"/>
          </p:nvPr>
        </p:nvSpPr>
        <p:spPr>
          <a:xfrm>
            <a:off x="1573213" y="1290638"/>
            <a:ext cx="4881562" cy="1619250"/>
          </a:xfrm>
        </p:spPr>
        <p:txBody>
          <a:bodyPr/>
          <a:lstStyle/>
          <a:p>
            <a:endParaRPr kumimoji="1" lang="ja-JP" altLang="en-US"/>
          </a:p>
        </p:txBody>
      </p:sp>
      <p:sp>
        <p:nvSpPr>
          <p:cNvPr id="17" name="図プレースホルダー 2">
            <a:extLst>
              <a:ext uri="{FF2B5EF4-FFF2-40B4-BE49-F238E27FC236}">
                <a16:creationId xmlns:a16="http://schemas.microsoft.com/office/drawing/2014/main" id="{3867BBF5-F9B6-863E-74FB-39B8D6E68B05}"/>
              </a:ext>
            </a:extLst>
          </p:cNvPr>
          <p:cNvSpPr>
            <a:spLocks noGrp="1"/>
          </p:cNvSpPr>
          <p:nvPr>
            <p:ph type="pic" sz="quarter" idx="32"/>
          </p:nvPr>
        </p:nvSpPr>
        <p:spPr>
          <a:xfrm>
            <a:off x="6793771" y="1290638"/>
            <a:ext cx="4881562" cy="1619250"/>
          </a:xfrm>
        </p:spPr>
        <p:txBody>
          <a:bodyPr/>
          <a:lstStyle/>
          <a:p>
            <a:endParaRPr kumimoji="1" lang="ja-JP" altLang="en-US"/>
          </a:p>
        </p:txBody>
      </p:sp>
      <p:sp>
        <p:nvSpPr>
          <p:cNvPr id="18" name="図プレースホルダー 2">
            <a:extLst>
              <a:ext uri="{FF2B5EF4-FFF2-40B4-BE49-F238E27FC236}">
                <a16:creationId xmlns:a16="http://schemas.microsoft.com/office/drawing/2014/main" id="{D4CFE9E2-1AE8-AC06-C549-2F702B4C3D1A}"/>
              </a:ext>
            </a:extLst>
          </p:cNvPr>
          <p:cNvSpPr>
            <a:spLocks noGrp="1"/>
          </p:cNvSpPr>
          <p:nvPr>
            <p:ph type="pic" sz="quarter" idx="33"/>
          </p:nvPr>
        </p:nvSpPr>
        <p:spPr>
          <a:xfrm>
            <a:off x="1573213" y="3886455"/>
            <a:ext cx="4881562" cy="1619250"/>
          </a:xfrm>
        </p:spPr>
        <p:txBody>
          <a:bodyPr/>
          <a:lstStyle/>
          <a:p>
            <a:endParaRPr kumimoji="1" lang="ja-JP" altLang="en-US"/>
          </a:p>
        </p:txBody>
      </p:sp>
      <p:sp>
        <p:nvSpPr>
          <p:cNvPr id="19" name="図プレースホルダー 2">
            <a:extLst>
              <a:ext uri="{FF2B5EF4-FFF2-40B4-BE49-F238E27FC236}">
                <a16:creationId xmlns:a16="http://schemas.microsoft.com/office/drawing/2014/main" id="{F8C6FE60-4F6A-47A5-4CB6-E04566230488}"/>
              </a:ext>
            </a:extLst>
          </p:cNvPr>
          <p:cNvSpPr>
            <a:spLocks noGrp="1"/>
          </p:cNvSpPr>
          <p:nvPr>
            <p:ph type="pic" sz="quarter" idx="34"/>
          </p:nvPr>
        </p:nvSpPr>
        <p:spPr>
          <a:xfrm>
            <a:off x="6793771" y="3886455"/>
            <a:ext cx="4881562" cy="1619250"/>
          </a:xfrm>
        </p:spPr>
        <p:txBody>
          <a:bodyPr/>
          <a:lstStyle/>
          <a:p>
            <a:endParaRPr kumimoji="1" lang="ja-JP" altLang="en-US"/>
          </a:p>
        </p:txBody>
      </p:sp>
    </p:spTree>
    <p:extLst>
      <p:ext uri="{BB962C8B-B14F-4D97-AF65-F5344CB8AC3E}">
        <p14:creationId xmlns:p14="http://schemas.microsoft.com/office/powerpoint/2010/main" val="412536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7" name="図プレースホルダー 2">
            <a:extLst>
              <a:ext uri="{FF2B5EF4-FFF2-40B4-BE49-F238E27FC236}">
                <a16:creationId xmlns:a16="http://schemas.microsoft.com/office/drawing/2014/main" id="{1E701294-23D2-452B-9480-84973C2F7039}"/>
              </a:ext>
            </a:extLst>
          </p:cNvPr>
          <p:cNvSpPr>
            <a:spLocks noGrp="1"/>
          </p:cNvSpPr>
          <p:nvPr>
            <p:ph type="pic" sz="quarter" idx="36"/>
          </p:nvPr>
        </p:nvSpPr>
        <p:spPr>
          <a:xfrm>
            <a:off x="2960280" y="1290638"/>
            <a:ext cx="3597275" cy="1861202"/>
          </a:xfrm>
        </p:spPr>
        <p:txBody>
          <a:bodyPr/>
          <a:lstStyle/>
          <a:p>
            <a:endParaRPr kumimoji="1" lang="ja-JP" altLang="en-US"/>
          </a:p>
        </p:txBody>
      </p:sp>
      <p:sp>
        <p:nvSpPr>
          <p:cNvPr id="8" name="図プレースホルダー 2">
            <a:extLst>
              <a:ext uri="{FF2B5EF4-FFF2-40B4-BE49-F238E27FC236}">
                <a16:creationId xmlns:a16="http://schemas.microsoft.com/office/drawing/2014/main" id="{4F9109C6-7334-416D-8FD0-9D54227A2F7E}"/>
              </a:ext>
            </a:extLst>
          </p:cNvPr>
          <p:cNvSpPr>
            <a:spLocks noGrp="1"/>
          </p:cNvSpPr>
          <p:nvPr>
            <p:ph type="pic" sz="quarter" idx="37"/>
          </p:nvPr>
        </p:nvSpPr>
        <p:spPr>
          <a:xfrm>
            <a:off x="6758532" y="1290638"/>
            <a:ext cx="3597275" cy="1861202"/>
          </a:xfrm>
        </p:spPr>
        <p:txBody>
          <a:bodyPr/>
          <a:lstStyle/>
          <a:p>
            <a:endParaRPr kumimoji="1" lang="ja-JP" altLang="en-US"/>
          </a:p>
        </p:txBody>
      </p:sp>
      <p:sp>
        <p:nvSpPr>
          <p:cNvPr id="9" name="図プレースホルダー 2">
            <a:extLst>
              <a:ext uri="{FF2B5EF4-FFF2-40B4-BE49-F238E27FC236}">
                <a16:creationId xmlns:a16="http://schemas.microsoft.com/office/drawing/2014/main" id="{3B8C2C78-0A23-ADE0-8BD8-1AC6B50C363A}"/>
              </a:ext>
            </a:extLst>
          </p:cNvPr>
          <p:cNvSpPr>
            <a:spLocks noGrp="1"/>
          </p:cNvSpPr>
          <p:nvPr>
            <p:ph type="pic" sz="quarter" idx="38"/>
          </p:nvPr>
        </p:nvSpPr>
        <p:spPr>
          <a:xfrm>
            <a:off x="2960280" y="3886455"/>
            <a:ext cx="3597275" cy="1861202"/>
          </a:xfrm>
        </p:spPr>
        <p:txBody>
          <a:bodyPr/>
          <a:lstStyle/>
          <a:p>
            <a:endParaRPr kumimoji="1" lang="ja-JP" altLang="en-US"/>
          </a:p>
        </p:txBody>
      </p:sp>
      <p:sp>
        <p:nvSpPr>
          <p:cNvPr id="10" name="図プレースホルダー 2">
            <a:extLst>
              <a:ext uri="{FF2B5EF4-FFF2-40B4-BE49-F238E27FC236}">
                <a16:creationId xmlns:a16="http://schemas.microsoft.com/office/drawing/2014/main" id="{9F567AFE-AB5D-6AC5-E1E4-326BC133BA75}"/>
              </a:ext>
            </a:extLst>
          </p:cNvPr>
          <p:cNvSpPr>
            <a:spLocks noGrp="1"/>
          </p:cNvSpPr>
          <p:nvPr>
            <p:ph type="pic" sz="quarter" idx="39"/>
          </p:nvPr>
        </p:nvSpPr>
        <p:spPr>
          <a:xfrm>
            <a:off x="6758532" y="3886455"/>
            <a:ext cx="3597275" cy="1861202"/>
          </a:xfrm>
        </p:spPr>
        <p:txBody>
          <a:bodyPr/>
          <a:lstStyle/>
          <a:p>
            <a:endParaRPr kumimoji="1" lang="ja-JP" altLang="en-US"/>
          </a:p>
        </p:txBody>
      </p:sp>
    </p:spTree>
    <p:extLst>
      <p:ext uri="{BB962C8B-B14F-4D97-AF65-F5344CB8AC3E}">
        <p14:creationId xmlns:p14="http://schemas.microsoft.com/office/powerpoint/2010/main" val="762609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9" name="図プレースホルダー 2">
            <a:extLst>
              <a:ext uri="{FF2B5EF4-FFF2-40B4-BE49-F238E27FC236}">
                <a16:creationId xmlns:a16="http://schemas.microsoft.com/office/drawing/2014/main" id="{30B19B25-D9C4-C98E-CE70-88E14E584BB5}"/>
              </a:ext>
            </a:extLst>
          </p:cNvPr>
          <p:cNvSpPr>
            <a:spLocks noGrp="1"/>
          </p:cNvSpPr>
          <p:nvPr>
            <p:ph type="pic" sz="quarter" idx="19"/>
          </p:nvPr>
        </p:nvSpPr>
        <p:spPr>
          <a:xfrm>
            <a:off x="1573213" y="1290638"/>
            <a:ext cx="3216275" cy="1620837"/>
          </a:xfrm>
        </p:spPr>
        <p:txBody>
          <a:bodyPr/>
          <a:lstStyle/>
          <a:p>
            <a:endParaRPr kumimoji="1" lang="ja-JP" altLang="en-US"/>
          </a:p>
        </p:txBody>
      </p:sp>
      <p:sp>
        <p:nvSpPr>
          <p:cNvPr id="10" name="図プレースホルダー 2">
            <a:extLst>
              <a:ext uri="{FF2B5EF4-FFF2-40B4-BE49-F238E27FC236}">
                <a16:creationId xmlns:a16="http://schemas.microsoft.com/office/drawing/2014/main" id="{0FFFC3EE-DD6B-C460-8DE1-E7E29E2159C9}"/>
              </a:ext>
            </a:extLst>
          </p:cNvPr>
          <p:cNvSpPr>
            <a:spLocks noGrp="1"/>
          </p:cNvSpPr>
          <p:nvPr>
            <p:ph type="pic" sz="quarter" idx="20"/>
          </p:nvPr>
        </p:nvSpPr>
        <p:spPr>
          <a:xfrm>
            <a:off x="5092355" y="1290638"/>
            <a:ext cx="3216275" cy="1620837"/>
          </a:xfrm>
        </p:spPr>
        <p:txBody>
          <a:bodyPr/>
          <a:lstStyle/>
          <a:p>
            <a:endParaRPr kumimoji="1" lang="ja-JP" altLang="en-US"/>
          </a:p>
        </p:txBody>
      </p:sp>
      <p:sp>
        <p:nvSpPr>
          <p:cNvPr id="11" name="図プレースホルダー 2">
            <a:extLst>
              <a:ext uri="{FF2B5EF4-FFF2-40B4-BE49-F238E27FC236}">
                <a16:creationId xmlns:a16="http://schemas.microsoft.com/office/drawing/2014/main" id="{7B6EEEBD-9A5B-E882-C4BF-1A3C60EDFCEE}"/>
              </a:ext>
            </a:extLst>
          </p:cNvPr>
          <p:cNvSpPr>
            <a:spLocks noGrp="1"/>
          </p:cNvSpPr>
          <p:nvPr>
            <p:ph type="pic" sz="quarter" idx="21"/>
          </p:nvPr>
        </p:nvSpPr>
        <p:spPr>
          <a:xfrm>
            <a:off x="8611496" y="1290638"/>
            <a:ext cx="3216275" cy="1620837"/>
          </a:xfrm>
        </p:spPr>
        <p:txBody>
          <a:bodyPr/>
          <a:lstStyle/>
          <a:p>
            <a:endParaRPr kumimoji="1" lang="ja-JP" altLang="en-US"/>
          </a:p>
        </p:txBody>
      </p:sp>
      <p:sp>
        <p:nvSpPr>
          <p:cNvPr id="15" name="図プレースホルダー 2">
            <a:extLst>
              <a:ext uri="{FF2B5EF4-FFF2-40B4-BE49-F238E27FC236}">
                <a16:creationId xmlns:a16="http://schemas.microsoft.com/office/drawing/2014/main" id="{BF7F3977-FEB3-C0BC-52F4-D35103C4B6FC}"/>
              </a:ext>
            </a:extLst>
          </p:cNvPr>
          <p:cNvSpPr>
            <a:spLocks noGrp="1"/>
          </p:cNvSpPr>
          <p:nvPr>
            <p:ph type="pic" sz="quarter" idx="22"/>
          </p:nvPr>
        </p:nvSpPr>
        <p:spPr>
          <a:xfrm>
            <a:off x="1573213" y="3878350"/>
            <a:ext cx="3216275" cy="1620837"/>
          </a:xfrm>
        </p:spPr>
        <p:txBody>
          <a:bodyPr/>
          <a:lstStyle/>
          <a:p>
            <a:endParaRPr kumimoji="1" lang="ja-JP" altLang="en-US"/>
          </a:p>
        </p:txBody>
      </p:sp>
      <p:sp>
        <p:nvSpPr>
          <p:cNvPr id="16" name="図プレースホルダー 2">
            <a:extLst>
              <a:ext uri="{FF2B5EF4-FFF2-40B4-BE49-F238E27FC236}">
                <a16:creationId xmlns:a16="http://schemas.microsoft.com/office/drawing/2014/main" id="{ED69DFAA-BCB6-4B44-B896-9FED8749DAE3}"/>
              </a:ext>
            </a:extLst>
          </p:cNvPr>
          <p:cNvSpPr>
            <a:spLocks noGrp="1"/>
          </p:cNvSpPr>
          <p:nvPr>
            <p:ph type="pic" sz="quarter" idx="23"/>
          </p:nvPr>
        </p:nvSpPr>
        <p:spPr>
          <a:xfrm>
            <a:off x="5092355" y="3878350"/>
            <a:ext cx="3216275" cy="1620837"/>
          </a:xfrm>
        </p:spPr>
        <p:txBody>
          <a:bodyPr/>
          <a:lstStyle/>
          <a:p>
            <a:endParaRPr kumimoji="1" lang="ja-JP" altLang="en-US"/>
          </a:p>
        </p:txBody>
      </p:sp>
      <p:sp>
        <p:nvSpPr>
          <p:cNvPr id="17" name="図プレースホルダー 2">
            <a:extLst>
              <a:ext uri="{FF2B5EF4-FFF2-40B4-BE49-F238E27FC236}">
                <a16:creationId xmlns:a16="http://schemas.microsoft.com/office/drawing/2014/main" id="{C6DF67BB-F9E5-9527-14EA-F224B41781E5}"/>
              </a:ext>
            </a:extLst>
          </p:cNvPr>
          <p:cNvSpPr>
            <a:spLocks noGrp="1"/>
          </p:cNvSpPr>
          <p:nvPr>
            <p:ph type="pic" sz="quarter" idx="24"/>
          </p:nvPr>
        </p:nvSpPr>
        <p:spPr>
          <a:xfrm>
            <a:off x="8611496" y="3878350"/>
            <a:ext cx="3216275" cy="1620837"/>
          </a:xfrm>
        </p:spPr>
        <p:txBody>
          <a:bodyPr/>
          <a:lstStyle/>
          <a:p>
            <a:endParaRPr kumimoji="1" lang="ja-JP" altLang="en-US"/>
          </a:p>
        </p:txBody>
      </p:sp>
    </p:spTree>
    <p:extLst>
      <p:ext uri="{BB962C8B-B14F-4D97-AF65-F5344CB8AC3E}">
        <p14:creationId xmlns:p14="http://schemas.microsoft.com/office/powerpoint/2010/main" val="727033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12" name="図プレースホルダー 2">
            <a:extLst>
              <a:ext uri="{FF2B5EF4-FFF2-40B4-BE49-F238E27FC236}">
                <a16:creationId xmlns:a16="http://schemas.microsoft.com/office/drawing/2014/main" id="{9D3C12DA-D637-8A81-6417-620C5B73E949}"/>
              </a:ext>
            </a:extLst>
          </p:cNvPr>
          <p:cNvSpPr>
            <a:spLocks noGrp="1"/>
          </p:cNvSpPr>
          <p:nvPr>
            <p:ph type="pic" sz="quarter" idx="25"/>
          </p:nvPr>
        </p:nvSpPr>
        <p:spPr>
          <a:xfrm>
            <a:off x="1573213" y="1290638"/>
            <a:ext cx="3216275" cy="3429000"/>
          </a:xfrm>
        </p:spPr>
        <p:txBody>
          <a:bodyPr/>
          <a:lstStyle/>
          <a:p>
            <a:endParaRPr kumimoji="1" lang="ja-JP" altLang="en-US"/>
          </a:p>
        </p:txBody>
      </p:sp>
      <p:sp>
        <p:nvSpPr>
          <p:cNvPr id="13" name="図プレースホルダー 2">
            <a:extLst>
              <a:ext uri="{FF2B5EF4-FFF2-40B4-BE49-F238E27FC236}">
                <a16:creationId xmlns:a16="http://schemas.microsoft.com/office/drawing/2014/main" id="{97EBC116-1248-8352-AB84-9A7A7296DD26}"/>
              </a:ext>
            </a:extLst>
          </p:cNvPr>
          <p:cNvSpPr>
            <a:spLocks noGrp="1"/>
          </p:cNvSpPr>
          <p:nvPr>
            <p:ph type="pic" sz="quarter" idx="26"/>
          </p:nvPr>
        </p:nvSpPr>
        <p:spPr>
          <a:xfrm>
            <a:off x="5092354" y="1290638"/>
            <a:ext cx="3216275" cy="3429000"/>
          </a:xfrm>
        </p:spPr>
        <p:txBody>
          <a:bodyPr/>
          <a:lstStyle/>
          <a:p>
            <a:endParaRPr kumimoji="1" lang="ja-JP" altLang="en-US"/>
          </a:p>
        </p:txBody>
      </p:sp>
      <p:sp>
        <p:nvSpPr>
          <p:cNvPr id="14" name="図プレースホルダー 2">
            <a:extLst>
              <a:ext uri="{FF2B5EF4-FFF2-40B4-BE49-F238E27FC236}">
                <a16:creationId xmlns:a16="http://schemas.microsoft.com/office/drawing/2014/main" id="{72A5170C-F1AD-2461-EBCE-A1E87B125163}"/>
              </a:ext>
            </a:extLst>
          </p:cNvPr>
          <p:cNvSpPr>
            <a:spLocks noGrp="1"/>
          </p:cNvSpPr>
          <p:nvPr>
            <p:ph type="pic" sz="quarter" idx="27"/>
          </p:nvPr>
        </p:nvSpPr>
        <p:spPr>
          <a:xfrm>
            <a:off x="8611495" y="1290638"/>
            <a:ext cx="3216275" cy="3429000"/>
          </a:xfrm>
        </p:spPr>
        <p:txBody>
          <a:bodyPr/>
          <a:lstStyle/>
          <a:p>
            <a:endParaRPr kumimoji="1" lang="ja-JP" altLang="en-US"/>
          </a:p>
        </p:txBody>
      </p:sp>
    </p:spTree>
    <p:extLst>
      <p:ext uri="{BB962C8B-B14F-4D97-AF65-F5344CB8AC3E}">
        <p14:creationId xmlns:p14="http://schemas.microsoft.com/office/powerpoint/2010/main" val="655603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船内写真・船内詳細">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1240691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2" name="テキスト ボックス 1">
            <a:extLst>
              <a:ext uri="{FF2B5EF4-FFF2-40B4-BE49-F238E27FC236}">
                <a16:creationId xmlns:a16="http://schemas.microsoft.com/office/drawing/2014/main" id="{A4AA93B0-8936-1713-2BD5-C96C60C24477}"/>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1085118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9" name="그림 개체 틀 8">
            <a:extLst>
              <a:ext uri="{FF2B5EF4-FFF2-40B4-BE49-F238E27FC236}">
                <a16:creationId xmlns:a16="http://schemas.microsoft.com/office/drawing/2014/main" id="{0B52E4FA-2500-94B1-EB63-F30CEE93ED5D}"/>
              </a:ext>
            </a:extLst>
          </p:cNvPr>
          <p:cNvSpPr>
            <a:spLocks noGrp="1"/>
          </p:cNvSpPr>
          <p:nvPr>
            <p:ph type="pic" sz="quarter" idx="11"/>
          </p:nvPr>
        </p:nvSpPr>
        <p:spPr>
          <a:xfrm>
            <a:off x="1" y="0"/>
            <a:ext cx="4567902" cy="6858000"/>
          </a:xfrm>
        </p:spPr>
        <p:txBody>
          <a:bodyPr/>
          <a:lstStyle/>
          <a:p>
            <a:endParaRPr kumimoji="1" lang="ko-Kore-KR" altLang="en-US"/>
          </a:p>
        </p:txBody>
      </p:sp>
      <p:sp>
        <p:nvSpPr>
          <p:cNvPr id="7" name="그림 개체 틀 6">
            <a:extLst>
              <a:ext uri="{FF2B5EF4-FFF2-40B4-BE49-F238E27FC236}">
                <a16:creationId xmlns:a16="http://schemas.microsoft.com/office/drawing/2014/main" id="{F8173288-8FB7-5ADB-B60B-EBE6A1A59A53}"/>
              </a:ext>
            </a:extLst>
          </p:cNvPr>
          <p:cNvSpPr>
            <a:spLocks noGrp="1"/>
          </p:cNvSpPr>
          <p:nvPr>
            <p:ph type="pic" sz="quarter" idx="10"/>
          </p:nvPr>
        </p:nvSpPr>
        <p:spPr>
          <a:xfrm>
            <a:off x="2638370" y="2043316"/>
            <a:ext cx="3859065"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784184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사용자 지정 레이아웃">
    <p:spTree>
      <p:nvGrpSpPr>
        <p:cNvPr id="1" name=""/>
        <p:cNvGrpSpPr/>
        <p:nvPr/>
      </p:nvGrpSpPr>
      <p:grpSpPr>
        <a:xfrm>
          <a:off x="0" y="0"/>
          <a:ext cx="0" cy="0"/>
          <a:chOff x="0" y="0"/>
          <a:chExt cx="0" cy="0"/>
        </a:xfrm>
      </p:grpSpPr>
      <p:sp>
        <p:nvSpPr>
          <p:cNvPr id="7" name="그림 개체 틀 6">
            <a:extLst>
              <a:ext uri="{FF2B5EF4-FFF2-40B4-BE49-F238E27FC236}">
                <a16:creationId xmlns:a16="http://schemas.microsoft.com/office/drawing/2014/main" id="{F8173288-8FB7-5ADB-B60B-EBE6A1A59A53}"/>
              </a:ext>
            </a:extLst>
          </p:cNvPr>
          <p:cNvSpPr>
            <a:spLocks noGrp="1"/>
          </p:cNvSpPr>
          <p:nvPr>
            <p:ph type="pic" sz="quarter" idx="10"/>
          </p:nvPr>
        </p:nvSpPr>
        <p:spPr>
          <a:xfrm>
            <a:off x="-1028107" y="2043316"/>
            <a:ext cx="3859065"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358455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15B988AF-D58E-E843-663B-977BA420FD38}"/>
              </a:ext>
            </a:extLst>
          </p:cNvPr>
          <p:cNvSpPr>
            <a:spLocks noGrp="1"/>
          </p:cNvSpPr>
          <p:nvPr>
            <p:ph type="pic" sz="quarter" idx="10"/>
          </p:nvPr>
        </p:nvSpPr>
        <p:spPr>
          <a:xfrm>
            <a:off x="1082751" y="3285461"/>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960530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sp>
        <p:nvSpPr>
          <p:cNvPr id="16" name="그림 개체 틀 15">
            <a:extLst>
              <a:ext uri="{FF2B5EF4-FFF2-40B4-BE49-F238E27FC236}">
                <a16:creationId xmlns:a16="http://schemas.microsoft.com/office/drawing/2014/main" id="{00425E11-3751-9757-83BC-AF30123DA71D}"/>
              </a:ext>
            </a:extLst>
          </p:cNvPr>
          <p:cNvSpPr>
            <a:spLocks noGrp="1"/>
          </p:cNvSpPr>
          <p:nvPr>
            <p:ph type="pic" sz="quarter" idx="11"/>
          </p:nvPr>
        </p:nvSpPr>
        <p:spPr>
          <a:xfrm>
            <a:off x="-2372511" y="5"/>
            <a:ext cx="10197299" cy="6859833"/>
          </a:xfrm>
          <a:custGeom>
            <a:avLst/>
            <a:gdLst>
              <a:gd name="connsiteX0" fmla="*/ 0 w 8306480"/>
              <a:gd name="connsiteY0" fmla="*/ 0 h 5587859"/>
              <a:gd name="connsiteX1" fmla="*/ 8306480 w 8306480"/>
              <a:gd name="connsiteY1" fmla="*/ 1 h 5587859"/>
              <a:gd name="connsiteX2" fmla="*/ 6943440 w 8306480"/>
              <a:gd name="connsiteY2" fmla="*/ 4528251 h 5587859"/>
              <a:gd name="connsiteX3" fmla="*/ 5089513 w 8306480"/>
              <a:gd name="connsiteY3" fmla="*/ 5524310 h 5587859"/>
              <a:gd name="connsiteX4" fmla="*/ 0 w 8306480"/>
              <a:gd name="connsiteY4" fmla="*/ 3992326 h 558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6480" h="5587859">
                <a:moveTo>
                  <a:pt x="0" y="0"/>
                </a:moveTo>
                <a:lnTo>
                  <a:pt x="8306480" y="1"/>
                </a:lnTo>
                <a:lnTo>
                  <a:pt x="6943440" y="4528251"/>
                </a:lnTo>
                <a:cubicBezTo>
                  <a:pt x="6706546" y="5315254"/>
                  <a:pt x="5876515" y="5761204"/>
                  <a:pt x="5089513" y="5524310"/>
                </a:cubicBezTo>
                <a:lnTo>
                  <a:pt x="0" y="3992326"/>
                </a:lnTo>
                <a:close/>
              </a:path>
            </a:pathLst>
          </a:custGeom>
        </p:spPr>
        <p:txBody>
          <a:bodyPr wrap="square">
            <a:noAutofit/>
          </a:bodyPr>
          <a:lstStyle/>
          <a:p>
            <a:endParaRPr kumimoji="1" lang="ko-Kore-KR" altLang="en-US"/>
          </a:p>
        </p:txBody>
      </p:sp>
      <p:sp>
        <p:nvSpPr>
          <p:cNvPr id="13" name="タイトル 12">
            <a:extLst>
              <a:ext uri="{FF2B5EF4-FFF2-40B4-BE49-F238E27FC236}">
                <a16:creationId xmlns:a16="http://schemas.microsoft.com/office/drawing/2014/main" id="{B9EB8096-167F-8C2F-B167-D899E3623947}"/>
              </a:ext>
            </a:extLst>
          </p:cNvPr>
          <p:cNvSpPr>
            <a:spLocks noGrp="1"/>
          </p:cNvSpPr>
          <p:nvPr>
            <p:ph type="title"/>
          </p:nvPr>
        </p:nvSpPr>
        <p:spPr>
          <a:xfrm>
            <a:off x="1312172" y="2947842"/>
            <a:ext cx="10515600" cy="1325563"/>
          </a:xfrm>
        </p:spPr>
        <p:txBody>
          <a:bodyPr vert="horz" lIns="91440" tIns="45720" rIns="91440" bIns="45720" rtlCol="0" anchor="ctr">
            <a:normAutofit lnSpcReduction="10000"/>
          </a:bodyPr>
          <a:lstStyle>
            <a:lvl1pPr algn="r">
              <a:defRPr lang="ja-JP" altLang="en-US" sz="4800">
                <a:solidFill>
                  <a:schemeClr val="tx1">
                    <a:lumMod val="85000"/>
                    <a:lumOff val="15000"/>
                  </a:schemeClr>
                </a:solidFill>
                <a:latin typeface="Shippori Mincho ExtraBold" panose="00000900000000000000" pitchFamily="2" charset="-128"/>
                <a:ea typeface="Shippori Mincho ExtraBold" panose="00000900000000000000" pitchFamily="2" charset="-128"/>
              </a:defRPr>
            </a:lvl1pPr>
          </a:lstStyle>
          <a:p>
            <a:pPr marL="0" lvl="0" algn="r"/>
            <a:r>
              <a:rPr kumimoji="1" lang="ja-JP" altLang="en-US" dirty="0"/>
              <a:t>マスター タイトルの書式設定</a:t>
            </a:r>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9819862" y="364642"/>
            <a:ext cx="2007910" cy="669304"/>
          </a:xfrm>
          <a:prstGeom prst="rect">
            <a:avLst/>
          </a:prstGeom>
        </p:spPr>
      </p:pic>
    </p:spTree>
    <p:extLst>
      <p:ext uri="{BB962C8B-B14F-4D97-AF65-F5344CB8AC3E}">
        <p14:creationId xmlns:p14="http://schemas.microsoft.com/office/powerpoint/2010/main" val="1206695208"/>
      </p:ext>
    </p:extLst>
  </p:cSld>
  <p:clrMapOvr>
    <a:masterClrMapping/>
  </p:clrMapOvr>
  <p:extLst>
    <p:ext uri="{DCECCB84-F9BA-43D5-87BE-67443E8EF086}">
      <p15:sldGuideLst xmlns:p15="http://schemas.microsoft.com/office/powerpoint/2012/main">
        <p15:guide id="1" pos="492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344546" y="154172"/>
            <a:ext cx="2111780" cy="3274828"/>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743268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spTree>
    <p:extLst>
      <p:ext uri="{BB962C8B-B14F-4D97-AF65-F5344CB8AC3E}">
        <p14:creationId xmlns:p14="http://schemas.microsoft.com/office/powerpoint/2010/main" val="1696708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1" i="0" spc="300">
                <a:solidFill>
                  <a:srgbClr val="153F9A"/>
                </a:solidFill>
                <a:effectLst/>
                <a:latin typeface="Noto Serif JP" panose="020B0600070205080204" charset="-128"/>
                <a:ea typeface="Noto Serif JP" panose="020B0600070205080204" charset="-128"/>
                <a:cs typeface="+mn-cs"/>
              </a:defRPr>
            </a:lvl1pPr>
          </a:lstStyle>
          <a:p>
            <a:pPr lvl="0"/>
            <a:r>
              <a:rPr kumimoji="1" lang="ja-JP" altLang="en-US" dirty="0"/>
              <a:t>マスター タイトルの書式設定</a:t>
            </a:r>
          </a:p>
        </p:txBody>
      </p:sp>
    </p:spTree>
    <p:extLst>
      <p:ext uri="{BB962C8B-B14F-4D97-AF65-F5344CB8AC3E}">
        <p14:creationId xmlns:p14="http://schemas.microsoft.com/office/powerpoint/2010/main" val="4051752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9D9521-9242-0900-BA4F-B8907D03EC50}"/>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A5BCC76-792F-5D34-89A0-A679C024D3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48B5BC3-A3D4-B1F0-39C3-0969BBBC7DC8}"/>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2933601C-518E-BEFC-5B90-71EC02505FA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453BE63-5008-0460-8ED7-6A04976885FB}"/>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3267323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0244B8-9445-31A6-8CF0-FC3D70C6D68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1F8E1C9-5251-4835-5D8D-709A8599F9C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9CE9FAC-173B-10B7-9A32-E1D736D014BC}"/>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9EE3951E-206E-6D74-03E6-A874915DA80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A05CA01-0465-F9AB-CE9D-A12275EF44A1}"/>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8658214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550850-91B6-CE27-A298-31F2673D5540}"/>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5861572-F721-72E9-28CB-9E0580B316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41F2C6B-17AA-7411-2BB7-73ACA0E1F93A}"/>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939C0D78-B3C7-B2FA-262D-BEFC967B23E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7A94794-FB0F-BA9D-92B5-D4508F8F7251}"/>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42485955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0F54D7-E242-33E2-9B33-356B0F90107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78688BB-696C-9602-48B2-6E3E3B507820}"/>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64C452A-3729-1C21-7473-BE1B9AEE808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BE2AEBA-0547-DCE2-B366-18457C1D0785}"/>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6" name="フッター プレースホルダー 5">
            <a:extLst>
              <a:ext uri="{FF2B5EF4-FFF2-40B4-BE49-F238E27FC236}">
                <a16:creationId xmlns:a16="http://schemas.microsoft.com/office/drawing/2014/main" id="{5FA21CEA-AF2A-E011-A038-39FC60600E3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EF197A8-C2C9-6151-4997-842C875FD430}"/>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20403845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34F4A4-E865-86DD-C107-B6651C11BF60}"/>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062325F-E77A-F1D2-FBB3-2B658400B2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2D95BA5-96BE-F43A-5692-5414BE693E28}"/>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BF0C4B3-487D-10F7-8E23-47FDC56B88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B4A8606-7EA3-312D-5C4F-284FB357A684}"/>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EC9952F4-40CA-01EB-0845-A8D80CBF0535}"/>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8" name="フッター プレースホルダー 7">
            <a:extLst>
              <a:ext uri="{FF2B5EF4-FFF2-40B4-BE49-F238E27FC236}">
                <a16:creationId xmlns:a16="http://schemas.microsoft.com/office/drawing/2014/main" id="{2A5E76FE-DD24-0F73-0094-D66B41D0698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9A981056-47F6-F5B8-8F77-AA93F3A35DC0}"/>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19007443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703CED-1583-BD86-5957-74561B0FCC6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A67D652-F274-CCB4-5521-BFF9CED0B72C}"/>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4" name="フッター プレースホルダー 3">
            <a:extLst>
              <a:ext uri="{FF2B5EF4-FFF2-40B4-BE49-F238E27FC236}">
                <a16:creationId xmlns:a16="http://schemas.microsoft.com/office/drawing/2014/main" id="{ECDAA714-3B30-47FA-7638-E537B45E2793}"/>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6A64CDF-B690-1BC8-F713-0A9C0011113E}"/>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41986702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A1B21ED-A0D6-B5E9-7196-A5F3D3D643BE}"/>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3" name="フッター プレースホルダー 2">
            <a:extLst>
              <a:ext uri="{FF2B5EF4-FFF2-40B4-BE49-F238E27FC236}">
                <a16:creationId xmlns:a16="http://schemas.microsoft.com/office/drawing/2014/main" id="{622EB9BE-769D-650E-BB08-8744E1C98D1A}"/>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C013E37-0E6C-5BAF-897E-1F5AB990A956}"/>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3956857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中扉">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5638801" y="4990437"/>
            <a:ext cx="5993360" cy="830967"/>
          </a:xfrm>
        </p:spPr>
        <p:txBody>
          <a:bodyPr vert="horz" lIns="91440" tIns="45720" rIns="91440" bIns="45720" rtlCol="0" anchor="b">
            <a:noAutofit/>
          </a:bodyPr>
          <a:lstStyle>
            <a:lvl1pPr algn="r">
              <a:defRPr kumimoji="1" lang="ja-JP" altLang="en-US" sz="4800">
                <a:solidFill>
                  <a:srgbClr val="063666"/>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dirty="0"/>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6853645" y="5872312"/>
            <a:ext cx="4778515" cy="286232"/>
          </a:xfrm>
          <a:noFill/>
        </p:spPr>
        <p:txBody>
          <a:bodyPr wrap="square">
            <a:spAutoFit/>
          </a:bodyPr>
          <a:lstStyle>
            <a:lvl1pPr marL="0" indent="0">
              <a:buFontTx/>
              <a:buNone/>
              <a:defRPr lang="ja-JP" altLang="en-US" sz="1400" b="1" i="0" spc="300" smtClean="0">
                <a:solidFill>
                  <a:schemeClr val="tx1">
                    <a:lumMod val="85000"/>
                    <a:lumOff val="15000"/>
                  </a:schemeClr>
                </a:solidFill>
                <a:effectLst/>
                <a:latin typeface="+mn-ea"/>
                <a:ea typeface="+mn-ea"/>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テキスト ボックス 2">
            <a:extLst>
              <a:ext uri="{FF2B5EF4-FFF2-40B4-BE49-F238E27FC236}">
                <a16:creationId xmlns:a16="http://schemas.microsoft.com/office/drawing/2014/main" id="{12E20CDA-4E02-1480-0E1E-F2A7AAD2C3D9}"/>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4" name="그림 개체 틀 8">
            <a:extLst>
              <a:ext uri="{FF2B5EF4-FFF2-40B4-BE49-F238E27FC236}">
                <a16:creationId xmlns:a16="http://schemas.microsoft.com/office/drawing/2014/main" id="{3780C843-0CF0-598D-D64C-39FBC1F66173}"/>
              </a:ext>
            </a:extLst>
          </p:cNvPr>
          <p:cNvSpPr>
            <a:spLocks noGrp="1"/>
          </p:cNvSpPr>
          <p:nvPr>
            <p:ph type="pic" sz="quarter" idx="13"/>
          </p:nvPr>
        </p:nvSpPr>
        <p:spPr>
          <a:xfrm>
            <a:off x="1" y="0"/>
            <a:ext cx="4567902" cy="6858000"/>
          </a:xfrm>
        </p:spPr>
        <p:txBody>
          <a:bodyPr/>
          <a:lstStyle/>
          <a:p>
            <a:endParaRPr kumimoji="1" lang="ko-Kore-KR" altLang="en-US"/>
          </a:p>
        </p:txBody>
      </p:sp>
      <p:sp>
        <p:nvSpPr>
          <p:cNvPr id="5" name="그림 개체 틀 6">
            <a:extLst>
              <a:ext uri="{FF2B5EF4-FFF2-40B4-BE49-F238E27FC236}">
                <a16:creationId xmlns:a16="http://schemas.microsoft.com/office/drawing/2014/main" id="{19E1F78B-58D0-A6F8-7E90-165D2039F37D}"/>
              </a:ext>
            </a:extLst>
          </p:cNvPr>
          <p:cNvSpPr>
            <a:spLocks noGrp="1"/>
          </p:cNvSpPr>
          <p:nvPr>
            <p:ph type="pic" sz="quarter" idx="10"/>
          </p:nvPr>
        </p:nvSpPr>
        <p:spPr>
          <a:xfrm>
            <a:off x="2638371" y="2043316"/>
            <a:ext cx="3859064"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14039450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8FC63A-2766-F7B4-DCA4-55C70B28828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A1649E3-33C7-27F3-C10F-E4562D0895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57F12B8-27BC-1280-CBCA-B7E419C5D6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8482722-A5B1-4918-805B-D4ED73EDF636}"/>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6" name="フッター プレースホルダー 5">
            <a:extLst>
              <a:ext uri="{FF2B5EF4-FFF2-40B4-BE49-F238E27FC236}">
                <a16:creationId xmlns:a16="http://schemas.microsoft.com/office/drawing/2014/main" id="{B3D2752C-4576-C39B-5E31-FBE7ADEB102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9BB6C51-A748-EDF4-AF2C-C98430E9680D}"/>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22680728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65C332-BA06-30C0-EAD2-9880E6ECDEA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90936160-18FE-3A8B-2627-91E11A9D73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3F9A54A-1829-ECEC-2F6A-5E873220B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6C6B7C6-8135-7BAD-3559-A36605EF281E}"/>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6" name="フッター プレースホルダー 5">
            <a:extLst>
              <a:ext uri="{FF2B5EF4-FFF2-40B4-BE49-F238E27FC236}">
                <a16:creationId xmlns:a16="http://schemas.microsoft.com/office/drawing/2014/main" id="{2F61BFD6-2DF4-1E45-F1FB-588FF47EADF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02CCBF8-9350-7D74-4E2F-55C9800051A4}"/>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1190916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34A28A-7845-EB2D-8D59-BEC5A46582B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C6F9895-3B22-5535-FC16-B75F947C375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0446121-2D52-208B-1423-6C464222DC4A}"/>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612D5A58-041B-7A45-3C18-16B7F5CE8F5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BC1D483-9323-2429-4C8F-E1D2E45A4294}"/>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41619556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C885D450-78FF-4484-2B76-048E7B2A3A97}"/>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F8476C0-7DC4-5AD9-C9B9-89EF3E1F32A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2B97772-9CE8-5B18-B18D-A1C23E374D4D}"/>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6C91AFCB-8235-78EC-1FA2-2073F82CBF2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492B64F-148A-5F22-3218-CAFB6748BE42}"/>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7437616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제목 슬라이드">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6853645" y="4990437"/>
            <a:ext cx="4974125" cy="830967"/>
          </a:xfrm>
        </p:spPr>
        <p:txBody>
          <a:bodyPr vert="horz" lIns="91440" tIns="45720" rIns="91440" bIns="45720" rtlCol="0" anchor="b">
            <a:noAutofit/>
          </a:bodyPr>
          <a:lstStyle>
            <a:lvl1pPr>
              <a:defRPr kumimoji="1" lang="ja-JP" altLang="en-US" sz="4800">
                <a:solidFill>
                  <a:srgbClr val="063666"/>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6853645" y="5872312"/>
            <a:ext cx="4778515" cy="286232"/>
          </a:xfrm>
          <a:noFill/>
        </p:spPr>
        <p:txBody>
          <a:bodyPr wrap="square">
            <a:spAutoFit/>
          </a:bodyPr>
          <a:lstStyle>
            <a:lvl1pPr marL="0" indent="0">
              <a:buFontTx/>
              <a:buNone/>
              <a:defRPr lang="ja-JP" altLang="en-US" sz="1400" b="1" i="0" spc="300" smtClean="0">
                <a:solidFill>
                  <a:schemeClr val="tx1">
                    <a:lumMod val="85000"/>
                    <a:lumOff val="15000"/>
                  </a:schemeClr>
                </a:solidFill>
                <a:effectLst/>
                <a:latin typeface="Noto Serif JP"/>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sp>
        <p:nvSpPr>
          <p:cNvPr id="16" name="그림 개체 틀 15">
            <a:extLst>
              <a:ext uri="{FF2B5EF4-FFF2-40B4-BE49-F238E27FC236}">
                <a16:creationId xmlns:a16="http://schemas.microsoft.com/office/drawing/2014/main" id="{00425E11-3751-9757-83BC-AF30123DA71D}"/>
              </a:ext>
            </a:extLst>
          </p:cNvPr>
          <p:cNvSpPr>
            <a:spLocks noGrp="1"/>
          </p:cNvSpPr>
          <p:nvPr>
            <p:ph type="pic" sz="quarter" idx="11"/>
          </p:nvPr>
        </p:nvSpPr>
        <p:spPr>
          <a:xfrm>
            <a:off x="3" y="5"/>
            <a:ext cx="8306480" cy="5587859"/>
          </a:xfrm>
          <a:custGeom>
            <a:avLst/>
            <a:gdLst>
              <a:gd name="connsiteX0" fmla="*/ 0 w 8306480"/>
              <a:gd name="connsiteY0" fmla="*/ 0 h 5587859"/>
              <a:gd name="connsiteX1" fmla="*/ 8306480 w 8306480"/>
              <a:gd name="connsiteY1" fmla="*/ 1 h 5587859"/>
              <a:gd name="connsiteX2" fmla="*/ 6943440 w 8306480"/>
              <a:gd name="connsiteY2" fmla="*/ 4528251 h 5587859"/>
              <a:gd name="connsiteX3" fmla="*/ 5089513 w 8306480"/>
              <a:gd name="connsiteY3" fmla="*/ 5524310 h 5587859"/>
              <a:gd name="connsiteX4" fmla="*/ 0 w 8306480"/>
              <a:gd name="connsiteY4" fmla="*/ 3992326 h 558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6480" h="5587859">
                <a:moveTo>
                  <a:pt x="0" y="0"/>
                </a:moveTo>
                <a:lnTo>
                  <a:pt x="8306480" y="1"/>
                </a:lnTo>
                <a:lnTo>
                  <a:pt x="6943440" y="4528251"/>
                </a:lnTo>
                <a:cubicBezTo>
                  <a:pt x="6706546" y="5315254"/>
                  <a:pt x="5876515" y="5761204"/>
                  <a:pt x="5089513" y="5524310"/>
                </a:cubicBezTo>
                <a:lnTo>
                  <a:pt x="0" y="3992326"/>
                </a:ln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10599620" y="185738"/>
            <a:ext cx="1228151" cy="409384"/>
          </a:xfrm>
          <a:prstGeom prst="rect">
            <a:avLst/>
          </a:prstGeom>
        </p:spPr>
      </p:pic>
    </p:spTree>
    <p:extLst>
      <p:ext uri="{BB962C8B-B14F-4D97-AF65-F5344CB8AC3E}">
        <p14:creationId xmlns:p14="http://schemas.microsoft.com/office/powerpoint/2010/main" val="3055642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사용자 지정 레이아웃">
    <p:spTree>
      <p:nvGrpSpPr>
        <p:cNvPr id="1" name=""/>
        <p:cNvGrpSpPr/>
        <p:nvPr/>
      </p:nvGrpSpPr>
      <p:grpSpPr>
        <a:xfrm>
          <a:off x="0" y="0"/>
          <a:ext cx="0" cy="0"/>
          <a:chOff x="0" y="0"/>
          <a:chExt cx="0" cy="0"/>
        </a:xfrm>
      </p:grpSpPr>
      <p:sp>
        <p:nvSpPr>
          <p:cNvPr id="9" name="그림 개체 틀 8">
            <a:extLst>
              <a:ext uri="{FF2B5EF4-FFF2-40B4-BE49-F238E27FC236}">
                <a16:creationId xmlns:a16="http://schemas.microsoft.com/office/drawing/2014/main" id="{0B52E4FA-2500-94B1-EB63-F30CEE93ED5D}"/>
              </a:ext>
            </a:extLst>
          </p:cNvPr>
          <p:cNvSpPr>
            <a:spLocks noGrp="1"/>
          </p:cNvSpPr>
          <p:nvPr>
            <p:ph type="pic" sz="quarter" idx="11"/>
          </p:nvPr>
        </p:nvSpPr>
        <p:spPr>
          <a:xfrm>
            <a:off x="1" y="0"/>
            <a:ext cx="4567902" cy="6858000"/>
          </a:xfrm>
        </p:spPr>
        <p:txBody>
          <a:bodyPr/>
          <a:lstStyle/>
          <a:p>
            <a:endParaRPr kumimoji="1" lang="ko-Kore-KR" altLang="en-US"/>
          </a:p>
        </p:txBody>
      </p:sp>
      <p:sp>
        <p:nvSpPr>
          <p:cNvPr id="7" name="그림 개체 틀 6">
            <a:extLst>
              <a:ext uri="{FF2B5EF4-FFF2-40B4-BE49-F238E27FC236}">
                <a16:creationId xmlns:a16="http://schemas.microsoft.com/office/drawing/2014/main" id="{F8173288-8FB7-5ADB-B60B-EBE6A1A59A53}"/>
              </a:ext>
            </a:extLst>
          </p:cNvPr>
          <p:cNvSpPr>
            <a:spLocks noGrp="1"/>
          </p:cNvSpPr>
          <p:nvPr>
            <p:ph type="pic" sz="quarter" idx="10"/>
          </p:nvPr>
        </p:nvSpPr>
        <p:spPr>
          <a:xfrm>
            <a:off x="2638370" y="2043316"/>
            <a:ext cx="3859065"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569935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15B988AF-D58E-E843-663B-977BA420FD38}"/>
              </a:ext>
            </a:extLst>
          </p:cNvPr>
          <p:cNvSpPr>
            <a:spLocks noGrp="1"/>
          </p:cNvSpPr>
          <p:nvPr>
            <p:ph type="pic" sz="quarter" idx="10"/>
          </p:nvPr>
        </p:nvSpPr>
        <p:spPr>
          <a:xfrm>
            <a:off x="1082751" y="3285461"/>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1864245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344546" y="154172"/>
            <a:ext cx="2111780" cy="3274828"/>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163542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spTree>
    <p:extLst>
      <p:ext uri="{BB962C8B-B14F-4D97-AF65-F5344CB8AC3E}">
        <p14:creationId xmlns:p14="http://schemas.microsoft.com/office/powerpoint/2010/main" val="32216940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1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wrap="square">
            <a:spAutoFit/>
          </a:bodyPr>
          <a:lstStyle>
            <a:lvl1pPr>
              <a:defRPr lang="ja-JP" altLang="en-US" sz="2800" b="1" spc="300">
                <a:solidFill>
                  <a:srgbClr val="153F9A"/>
                </a:solidFill>
                <a:latin typeface="Shippori Mincho ExtraBold" panose="00000900000000000000" pitchFamily="2" charset="-128"/>
                <a:ea typeface="Shippori Mincho ExtraBold" panose="00000900000000000000" pitchFamily="2" charset="-128"/>
                <a:cs typeface="+mn-cs"/>
              </a:defRPr>
            </a:lvl1pPr>
          </a:lstStyle>
          <a:p>
            <a:pPr marL="0" lvl="0"/>
            <a:r>
              <a:rPr kumimoji="1" lang="ja-JP" altLang="en-US"/>
              <a:t>マスター タイトルの書式設定</a:t>
            </a:r>
          </a:p>
        </p:txBody>
      </p:sp>
    </p:spTree>
    <p:extLst>
      <p:ext uri="{BB962C8B-B14F-4D97-AF65-F5344CB8AC3E}">
        <p14:creationId xmlns:p14="http://schemas.microsoft.com/office/powerpoint/2010/main" val="2798636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中扉">
    <p:bg>
      <p:bgPr>
        <a:solidFill>
          <a:srgbClr val="063666"/>
        </a:solidFill>
        <a:effectLst/>
      </p:bgPr>
    </p:bg>
    <p:spTree>
      <p:nvGrpSpPr>
        <p:cNvPr id="1" name=""/>
        <p:cNvGrpSpPr/>
        <p:nvPr/>
      </p:nvGrpSpPr>
      <p:grpSpPr>
        <a:xfrm>
          <a:off x="0" y="0"/>
          <a:ext cx="0" cy="0"/>
          <a:chOff x="0" y="0"/>
          <a:chExt cx="0" cy="0"/>
        </a:xfrm>
      </p:grpSpPr>
      <p:sp>
        <p:nvSpPr>
          <p:cNvPr id="5" name="직사각형 14">
            <a:extLst>
              <a:ext uri="{FF2B5EF4-FFF2-40B4-BE49-F238E27FC236}">
                <a16:creationId xmlns:a16="http://schemas.microsoft.com/office/drawing/2014/main" id="{98F70E94-B785-6DDC-6247-FAD82D031729}"/>
              </a:ext>
            </a:extLst>
          </p:cNvPr>
          <p:cNvSpPr/>
          <p:nvPr userDrawn="1"/>
        </p:nvSpPr>
        <p:spPr>
          <a:xfrm>
            <a:off x="0" y="5376386"/>
            <a:ext cx="7145518" cy="1685076"/>
          </a:xfrm>
          <a:prstGeom prst="doubleWave">
            <a:avLst>
              <a:gd name="adj1" fmla="val 3467"/>
              <a:gd name="adj2" fmla="val 0"/>
            </a:avLst>
          </a:prstGeom>
          <a:solidFill>
            <a:schemeClr val="bg1"/>
          </a:solidFill>
        </p:spPr>
        <p:txBody>
          <a:bodyPr wrap="square" lIns="360000" anchor="t">
            <a:noAutofit/>
          </a:bodyPr>
          <a:lstStyle/>
          <a:p>
            <a:endParaRPr lang="en-US" altLang="ja-JP" sz="3200" dirty="0">
              <a:solidFill>
                <a:schemeClr val="bg1"/>
              </a:solidFill>
              <a:latin typeface="Shippori Mincho ExtraBold" panose="00000900000000000000" pitchFamily="2" charset="-128"/>
              <a:ea typeface="Shippori Mincho ExtraBold" panose="00000900000000000000" pitchFamily="2" charset="-128"/>
            </a:endParaRPr>
          </a:p>
        </p:txBody>
      </p:sp>
      <p:pic>
        <p:nvPicPr>
          <p:cNvPr id="7" name="図 6">
            <a:extLst>
              <a:ext uri="{FF2B5EF4-FFF2-40B4-BE49-F238E27FC236}">
                <a16:creationId xmlns:a16="http://schemas.microsoft.com/office/drawing/2014/main" id="{C8CA41BA-15D3-2F9B-A1B1-C7C7D734B9B9}"/>
              </a:ext>
            </a:extLst>
          </p:cNvPr>
          <p:cNvPicPr>
            <a:picLocks noChangeAspect="1"/>
          </p:cNvPicPr>
          <p:nvPr userDrawn="1"/>
        </p:nvPicPr>
        <p:blipFill>
          <a:blip r:embed="rId2"/>
          <a:stretch>
            <a:fillRect/>
          </a:stretch>
        </p:blipFill>
        <p:spPr>
          <a:xfrm>
            <a:off x="326572" y="5875867"/>
            <a:ext cx="1716041" cy="572014"/>
          </a:xfrm>
          <a:prstGeom prst="rect">
            <a:avLst/>
          </a:prstGeom>
        </p:spPr>
      </p:pic>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326572" y="597878"/>
            <a:ext cx="8700094" cy="830967"/>
          </a:xfrm>
        </p:spPr>
        <p:txBody>
          <a:bodyPr vert="horz" lIns="91440" tIns="45720" rIns="91440" bIns="45720" rtlCol="0" anchor="b">
            <a:noAutofit/>
          </a:bodyPr>
          <a:lstStyle>
            <a:lvl1pPr algn="l">
              <a:defRPr kumimoji="1" lang="ja-JP" altLang="en-US" sz="4800">
                <a:solidFill>
                  <a:schemeClr val="bg1"/>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dirty="0"/>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445823" y="1479753"/>
            <a:ext cx="4778515" cy="286232"/>
          </a:xfrm>
          <a:noFill/>
        </p:spPr>
        <p:txBody>
          <a:bodyPr wrap="square">
            <a:spAutoFit/>
          </a:bodyPr>
          <a:lstStyle>
            <a:lvl1pPr marL="0" indent="0" algn="l">
              <a:buFontTx/>
              <a:buNone/>
              <a:defRPr lang="ja-JP" altLang="en-US" sz="1400" b="1" i="0" spc="300" smtClean="0">
                <a:solidFill>
                  <a:schemeClr val="bg1"/>
                </a:solidFill>
                <a:effectLst/>
                <a:latin typeface="+mn-ea"/>
                <a:ea typeface="+mn-ea"/>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sp>
        <p:nvSpPr>
          <p:cNvPr id="3" name="テキスト ボックス 2">
            <a:extLst>
              <a:ext uri="{FF2B5EF4-FFF2-40B4-BE49-F238E27FC236}">
                <a16:creationId xmlns:a16="http://schemas.microsoft.com/office/drawing/2014/main" id="{12E20CDA-4E02-1480-0E1E-F2A7AAD2C3D9}"/>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a:t>
            </a:fld>
            <a:endParaRPr kumimoji="1" lang="ja-JP" altLang="en-US" sz="800" dirty="0">
              <a:solidFill>
                <a:schemeClr val="bg1"/>
              </a:solidFill>
            </a:endParaRPr>
          </a:p>
        </p:txBody>
      </p:sp>
      <p:sp>
        <p:nvSpPr>
          <p:cNvPr id="4" name="그림 개체 틀 12">
            <a:extLst>
              <a:ext uri="{FF2B5EF4-FFF2-40B4-BE49-F238E27FC236}">
                <a16:creationId xmlns:a16="http://schemas.microsoft.com/office/drawing/2014/main" id="{AF65F574-C3FF-4F6F-34DD-5359A13BD2D1}"/>
              </a:ext>
            </a:extLst>
          </p:cNvPr>
          <p:cNvSpPr>
            <a:spLocks noGrp="1"/>
          </p:cNvSpPr>
          <p:nvPr>
            <p:ph type="pic" sz="quarter" idx="11"/>
          </p:nvPr>
        </p:nvSpPr>
        <p:spPr>
          <a:xfrm>
            <a:off x="3491906" y="1293184"/>
            <a:ext cx="8700094" cy="5564816"/>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sp>
        <p:nvSpPr>
          <p:cNvPr id="9" name="テキスト ボックス 8">
            <a:extLst>
              <a:ext uri="{FF2B5EF4-FFF2-40B4-BE49-F238E27FC236}">
                <a16:creationId xmlns:a16="http://schemas.microsoft.com/office/drawing/2014/main" id="{07D9E48C-D55B-C166-0B5C-743D9C386B2D}"/>
              </a:ext>
            </a:extLst>
          </p:cNvPr>
          <p:cNvSpPr txBox="1"/>
          <p:nvPr userDrawn="1"/>
        </p:nvSpPr>
        <p:spPr>
          <a:xfrm>
            <a:off x="2178254" y="6065035"/>
            <a:ext cx="1591733" cy="307777"/>
          </a:xfrm>
          <a:prstGeom prst="rect">
            <a:avLst/>
          </a:prstGeom>
          <a:noFill/>
        </p:spPr>
        <p:txBody>
          <a:bodyPr wrap="square" rtlCol="0">
            <a:spAutoFit/>
          </a:bodyPr>
          <a:lstStyle/>
          <a:p>
            <a:r>
              <a:rPr kumimoji="1" lang="ja-JP" altLang="en-US" sz="1400" dirty="0">
                <a:solidFill>
                  <a:schemeClr val="tx1">
                    <a:lumMod val="85000"/>
                    <a:lumOff val="15000"/>
                  </a:schemeClr>
                </a:solidFill>
              </a:rPr>
              <a:t>｜</a:t>
            </a:r>
            <a:r>
              <a:rPr kumimoji="1" lang="en-US" altLang="ja-JP" sz="1400" dirty="0">
                <a:solidFill>
                  <a:schemeClr val="tx1">
                    <a:lumMod val="85000"/>
                    <a:lumOff val="15000"/>
                  </a:schemeClr>
                </a:solidFill>
              </a:rPr>
              <a:t>Biz-cruise</a:t>
            </a:r>
            <a:endParaRPr kumimoji="1" lang="ja-JP" altLang="en-US" sz="1400" dirty="0">
              <a:solidFill>
                <a:schemeClr val="tx1">
                  <a:lumMod val="85000"/>
                  <a:lumOff val="15000"/>
                </a:schemeClr>
              </a:solidFill>
            </a:endParaRPr>
          </a:p>
        </p:txBody>
      </p:sp>
    </p:spTree>
    <p:extLst>
      <p:ext uri="{BB962C8B-B14F-4D97-AF65-F5344CB8AC3E}">
        <p14:creationId xmlns:p14="http://schemas.microsoft.com/office/powerpoint/2010/main" val="2326610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2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wrap="square">
            <a:spAutoFit/>
          </a:bodyPr>
          <a:lstStyle>
            <a:lvl1pPr>
              <a:defRPr lang="ja-JP" altLang="en-US" sz="2800" b="1"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marL="0" lvl="0"/>
            <a:r>
              <a:rPr kumimoji="1" lang="ja-JP" altLang="en-US"/>
              <a:t>マスター タイトルの書式設定</a:t>
            </a:r>
          </a:p>
        </p:txBody>
      </p:sp>
    </p:spTree>
    <p:extLst>
      <p:ext uri="{BB962C8B-B14F-4D97-AF65-F5344CB8AC3E}">
        <p14:creationId xmlns:p14="http://schemas.microsoft.com/office/powerpoint/2010/main" val="25880027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사용자 지정 레이아웃">
    <p:spTree>
      <p:nvGrpSpPr>
        <p:cNvPr id="1" name=""/>
        <p:cNvGrpSpPr/>
        <p:nvPr/>
      </p:nvGrpSpPr>
      <p:grpSpPr>
        <a:xfrm>
          <a:off x="0" y="0"/>
          <a:ext cx="0" cy="0"/>
          <a:chOff x="0" y="0"/>
          <a:chExt cx="0" cy="0"/>
        </a:xfrm>
      </p:grpSpPr>
      <p:sp>
        <p:nvSpPr>
          <p:cNvPr id="11" name="図プレースホルダー 10">
            <a:extLst>
              <a:ext uri="{FF2B5EF4-FFF2-40B4-BE49-F238E27FC236}">
                <a16:creationId xmlns:a16="http://schemas.microsoft.com/office/drawing/2014/main" id="{86997C19-3BBC-E5B7-0DDD-F2DF088EECC6}"/>
              </a:ext>
            </a:extLst>
          </p:cNvPr>
          <p:cNvSpPr>
            <a:spLocks noGrp="1"/>
          </p:cNvSpPr>
          <p:nvPr>
            <p:ph type="pic" sz="quarter" idx="13"/>
          </p:nvPr>
        </p:nvSpPr>
        <p:spPr>
          <a:xfrm>
            <a:off x="6340474" y="2795588"/>
            <a:ext cx="6948805" cy="4062412"/>
          </a:xfrm>
          <a:prstGeom prst="round2SameRect">
            <a:avLst>
              <a:gd name="adj1" fmla="val 25028"/>
              <a:gd name="adj2" fmla="val 0"/>
            </a:avLst>
          </a:prstGeom>
        </p:spPr>
        <p:txBody>
          <a:bodyPr/>
          <a:lstStyle/>
          <a:p>
            <a:endParaRPr kumimoji="1" lang="ja-JP"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wrap="square">
            <a:spAutoFit/>
          </a:bodyPr>
          <a:lstStyle>
            <a:lvl1pPr>
              <a:defRPr lang="ja-JP" altLang="en-US" sz="2800" b="1"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marL="0" lvl="0"/>
            <a:r>
              <a:rPr kumimoji="1" lang="ja-JP" altLang="en-US"/>
              <a:t>マスター タイトルの書式設定</a:t>
            </a:r>
          </a:p>
        </p:txBody>
      </p:sp>
    </p:spTree>
    <p:extLst>
      <p:ext uri="{BB962C8B-B14F-4D97-AF65-F5344CB8AC3E}">
        <p14:creationId xmlns:p14="http://schemas.microsoft.com/office/powerpoint/2010/main" val="36856711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3A4601-500D-A9A0-DA7C-803EBE73EED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8DD3125B-6A04-0205-8874-536B8B5CD1D6}"/>
              </a:ext>
            </a:extLst>
          </p:cNvPr>
          <p:cNvSpPr>
            <a:spLocks noGrp="1"/>
          </p:cNvSpPr>
          <p:nvPr>
            <p:ph type="dt" sz="half" idx="10"/>
          </p:nvPr>
        </p:nvSpPr>
        <p:spPr/>
        <p:txBody>
          <a:bodyPr/>
          <a:lstStyle/>
          <a:p>
            <a:fld id="{BDB96FE9-7628-C947-BAAE-AD376507238F}" type="datetimeFigureOut">
              <a:rPr lang="ja-JP" altLang="en-US" smtClean="0"/>
              <a:pPr/>
              <a:t>2024/7/2</a:t>
            </a:fld>
            <a:endParaRPr kumimoji="1" lang="ko-Kore-KR" altLang="en-US"/>
          </a:p>
        </p:txBody>
      </p:sp>
      <p:sp>
        <p:nvSpPr>
          <p:cNvPr id="4" name="フッター プレースホルダー 3">
            <a:extLst>
              <a:ext uri="{FF2B5EF4-FFF2-40B4-BE49-F238E27FC236}">
                <a16:creationId xmlns:a16="http://schemas.microsoft.com/office/drawing/2014/main" id="{EC24DEDE-DF64-D55B-8DBD-98F9A1D92171}"/>
              </a:ext>
            </a:extLst>
          </p:cNvPr>
          <p:cNvSpPr>
            <a:spLocks noGrp="1"/>
          </p:cNvSpPr>
          <p:nvPr>
            <p:ph type="ftr" sz="quarter" idx="11"/>
          </p:nvPr>
        </p:nvSpPr>
        <p:spPr/>
        <p:txBody>
          <a:bodyPr/>
          <a:lstStyle/>
          <a:p>
            <a:endParaRPr kumimoji="1" lang="ko-Kore-KR" altLang="en-US"/>
          </a:p>
        </p:txBody>
      </p:sp>
      <p:sp>
        <p:nvSpPr>
          <p:cNvPr id="5" name="スライド番号プレースホルダー 4">
            <a:extLst>
              <a:ext uri="{FF2B5EF4-FFF2-40B4-BE49-F238E27FC236}">
                <a16:creationId xmlns:a16="http://schemas.microsoft.com/office/drawing/2014/main" id="{4CC549AB-56EC-7980-F544-7E13FCF702D7}"/>
              </a:ext>
            </a:extLst>
          </p:cNvPr>
          <p:cNvSpPr>
            <a:spLocks noGrp="1"/>
          </p:cNvSpPr>
          <p:nvPr>
            <p:ph type="sldNum" sz="quarter" idx="12"/>
          </p:nvPr>
        </p:nvSpPr>
        <p:spPr/>
        <p:txBody>
          <a:bodyPr/>
          <a:lstStyle/>
          <a:p>
            <a:fld id="{F66FBF5E-E6AE-7E44-9A84-AFEF1B97FE16}" type="slidenum">
              <a:rPr lang="en-US" altLang="ja-JP" smtClean="0"/>
              <a:pPr/>
              <a:t>‹#›</a:t>
            </a:fld>
            <a:endParaRPr kumimoji="1" lang="ja-JP" altLang="en-US"/>
          </a:p>
        </p:txBody>
      </p:sp>
    </p:spTree>
    <p:extLst>
      <p:ext uri="{BB962C8B-B14F-4D97-AF65-F5344CB8AC3E}">
        <p14:creationId xmlns:p14="http://schemas.microsoft.com/office/powerpoint/2010/main" val="134091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概要">
    <p:spTree>
      <p:nvGrpSpPr>
        <p:cNvPr id="1" name=""/>
        <p:cNvGrpSpPr/>
        <p:nvPr/>
      </p:nvGrpSpPr>
      <p:grpSpPr>
        <a:xfrm>
          <a:off x="0" y="0"/>
          <a:ext cx="0" cy="0"/>
          <a:chOff x="0" y="0"/>
          <a:chExt cx="0" cy="0"/>
        </a:xfrm>
      </p:grpSpPr>
      <p:sp>
        <p:nvSpPr>
          <p:cNvPr id="11" name="図プレースホルダー 10">
            <a:extLst>
              <a:ext uri="{FF2B5EF4-FFF2-40B4-BE49-F238E27FC236}">
                <a16:creationId xmlns:a16="http://schemas.microsoft.com/office/drawing/2014/main" id="{86997C19-3BBC-E5B7-0DDD-F2DF088EECC6}"/>
              </a:ext>
            </a:extLst>
          </p:cNvPr>
          <p:cNvSpPr>
            <a:spLocks noGrp="1"/>
          </p:cNvSpPr>
          <p:nvPr>
            <p:ph type="pic" sz="quarter" idx="13"/>
          </p:nvPr>
        </p:nvSpPr>
        <p:spPr>
          <a:xfrm>
            <a:off x="6340474" y="2795588"/>
            <a:ext cx="6948805" cy="4062412"/>
          </a:xfrm>
          <a:prstGeom prst="round2SameRect">
            <a:avLst>
              <a:gd name="adj1" fmla="val 25028"/>
              <a:gd name="adj2" fmla="val 0"/>
            </a:avLst>
          </a:prstGeom>
        </p:spPr>
        <p:txBody>
          <a:bodyPr/>
          <a:lstStyle/>
          <a:p>
            <a:endParaRPr kumimoji="1" lang="ja-JP"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2070822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概要">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3981404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概要">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5" name="그림 개체 틀 6">
            <a:extLst>
              <a:ext uri="{FF2B5EF4-FFF2-40B4-BE49-F238E27FC236}">
                <a16:creationId xmlns:a16="http://schemas.microsoft.com/office/drawing/2014/main" id="{11B47B00-B07C-CD0E-75ED-321B8AC65B0A}"/>
              </a:ext>
            </a:extLst>
          </p:cNvPr>
          <p:cNvSpPr>
            <a:spLocks noGrp="1"/>
          </p:cNvSpPr>
          <p:nvPr>
            <p:ph type="pic" sz="quarter" idx="10"/>
          </p:nvPr>
        </p:nvSpPr>
        <p:spPr>
          <a:xfrm>
            <a:off x="1082751" y="3285461"/>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202892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概要">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5" name="그림 개체 틀 6">
            <a:extLst>
              <a:ext uri="{FF2B5EF4-FFF2-40B4-BE49-F238E27FC236}">
                <a16:creationId xmlns:a16="http://schemas.microsoft.com/office/drawing/2014/main" id="{11B47B00-B07C-CD0E-75ED-321B8AC65B0A}"/>
              </a:ext>
            </a:extLst>
          </p:cNvPr>
          <p:cNvSpPr>
            <a:spLocks noGrp="1"/>
          </p:cNvSpPr>
          <p:nvPr>
            <p:ph type="pic" sz="quarter" idx="10"/>
          </p:nvPr>
        </p:nvSpPr>
        <p:spPr>
          <a:xfrm>
            <a:off x="1082751" y="4728386"/>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4289715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18" name="図プレースホルダー 13">
            <a:extLst>
              <a:ext uri="{FF2B5EF4-FFF2-40B4-BE49-F238E27FC236}">
                <a16:creationId xmlns:a16="http://schemas.microsoft.com/office/drawing/2014/main" id="{AFB7DFA1-7F34-8167-999C-E5D100D89605}"/>
              </a:ext>
            </a:extLst>
          </p:cNvPr>
          <p:cNvSpPr>
            <a:spLocks noGrp="1"/>
          </p:cNvSpPr>
          <p:nvPr>
            <p:ph type="pic" sz="quarter" idx="11"/>
          </p:nvPr>
        </p:nvSpPr>
        <p:spPr>
          <a:xfrm>
            <a:off x="1573213" y="1290638"/>
            <a:ext cx="2430462" cy="1620837"/>
          </a:xfrm>
        </p:spPr>
        <p:txBody>
          <a:bodyPr/>
          <a:lstStyle/>
          <a:p>
            <a:endParaRPr kumimoji="1" lang="ja-JP" altLang="en-US"/>
          </a:p>
        </p:txBody>
      </p:sp>
      <p:sp>
        <p:nvSpPr>
          <p:cNvPr id="19" name="図プレースホルダー 13">
            <a:extLst>
              <a:ext uri="{FF2B5EF4-FFF2-40B4-BE49-F238E27FC236}">
                <a16:creationId xmlns:a16="http://schemas.microsoft.com/office/drawing/2014/main" id="{682B42F0-B663-C2E6-37CE-5A594BFDC39C}"/>
              </a:ext>
            </a:extLst>
          </p:cNvPr>
          <p:cNvSpPr>
            <a:spLocks noGrp="1"/>
          </p:cNvSpPr>
          <p:nvPr>
            <p:ph type="pic" sz="quarter" idx="12"/>
          </p:nvPr>
        </p:nvSpPr>
        <p:spPr>
          <a:xfrm>
            <a:off x="4183193" y="1290638"/>
            <a:ext cx="2430462" cy="1620837"/>
          </a:xfrm>
        </p:spPr>
        <p:txBody>
          <a:bodyPr/>
          <a:lstStyle/>
          <a:p>
            <a:endParaRPr kumimoji="1" lang="ja-JP" altLang="en-US"/>
          </a:p>
        </p:txBody>
      </p:sp>
      <p:sp>
        <p:nvSpPr>
          <p:cNvPr id="20" name="図プレースホルダー 13">
            <a:extLst>
              <a:ext uri="{FF2B5EF4-FFF2-40B4-BE49-F238E27FC236}">
                <a16:creationId xmlns:a16="http://schemas.microsoft.com/office/drawing/2014/main" id="{BB550953-6893-D894-A262-98277618DB47}"/>
              </a:ext>
            </a:extLst>
          </p:cNvPr>
          <p:cNvSpPr>
            <a:spLocks noGrp="1"/>
          </p:cNvSpPr>
          <p:nvPr>
            <p:ph type="pic" sz="quarter" idx="13"/>
          </p:nvPr>
        </p:nvSpPr>
        <p:spPr>
          <a:xfrm>
            <a:off x="6793173" y="1290638"/>
            <a:ext cx="2430462" cy="1620837"/>
          </a:xfrm>
        </p:spPr>
        <p:txBody>
          <a:bodyPr/>
          <a:lstStyle/>
          <a:p>
            <a:endParaRPr kumimoji="1" lang="ja-JP" altLang="en-US"/>
          </a:p>
        </p:txBody>
      </p:sp>
      <p:sp>
        <p:nvSpPr>
          <p:cNvPr id="21" name="図プレースホルダー 13">
            <a:extLst>
              <a:ext uri="{FF2B5EF4-FFF2-40B4-BE49-F238E27FC236}">
                <a16:creationId xmlns:a16="http://schemas.microsoft.com/office/drawing/2014/main" id="{B96609CA-C8B7-9926-FEE9-24D0DC6944A2}"/>
              </a:ext>
            </a:extLst>
          </p:cNvPr>
          <p:cNvSpPr>
            <a:spLocks noGrp="1"/>
          </p:cNvSpPr>
          <p:nvPr>
            <p:ph type="pic" sz="quarter" idx="14"/>
          </p:nvPr>
        </p:nvSpPr>
        <p:spPr>
          <a:xfrm>
            <a:off x="9403152" y="1290638"/>
            <a:ext cx="2430462" cy="1620837"/>
          </a:xfrm>
        </p:spPr>
        <p:txBody>
          <a:bodyPr/>
          <a:lstStyle/>
          <a:p>
            <a:endParaRPr kumimoji="1" lang="ja-JP" altLang="en-US"/>
          </a:p>
        </p:txBody>
      </p:sp>
      <p:sp>
        <p:nvSpPr>
          <p:cNvPr id="26" name="図プレースホルダー 13">
            <a:extLst>
              <a:ext uri="{FF2B5EF4-FFF2-40B4-BE49-F238E27FC236}">
                <a16:creationId xmlns:a16="http://schemas.microsoft.com/office/drawing/2014/main" id="{E36F3BA1-61F5-F2FF-FEF6-70EE5731A6E8}"/>
              </a:ext>
            </a:extLst>
          </p:cNvPr>
          <p:cNvSpPr>
            <a:spLocks noGrp="1"/>
          </p:cNvSpPr>
          <p:nvPr>
            <p:ph type="pic" sz="quarter" idx="15"/>
          </p:nvPr>
        </p:nvSpPr>
        <p:spPr>
          <a:xfrm>
            <a:off x="1573213" y="3878350"/>
            <a:ext cx="2430462" cy="1620837"/>
          </a:xfrm>
        </p:spPr>
        <p:txBody>
          <a:bodyPr/>
          <a:lstStyle/>
          <a:p>
            <a:endParaRPr kumimoji="1" lang="ja-JP" altLang="en-US"/>
          </a:p>
        </p:txBody>
      </p:sp>
      <p:sp>
        <p:nvSpPr>
          <p:cNvPr id="27" name="図プレースホルダー 13">
            <a:extLst>
              <a:ext uri="{FF2B5EF4-FFF2-40B4-BE49-F238E27FC236}">
                <a16:creationId xmlns:a16="http://schemas.microsoft.com/office/drawing/2014/main" id="{FE964AE4-9757-95A0-8670-8AD3B2E035A0}"/>
              </a:ext>
            </a:extLst>
          </p:cNvPr>
          <p:cNvSpPr>
            <a:spLocks noGrp="1"/>
          </p:cNvSpPr>
          <p:nvPr>
            <p:ph type="pic" sz="quarter" idx="16"/>
          </p:nvPr>
        </p:nvSpPr>
        <p:spPr>
          <a:xfrm>
            <a:off x="4183193" y="3878350"/>
            <a:ext cx="2430462" cy="1620837"/>
          </a:xfrm>
        </p:spPr>
        <p:txBody>
          <a:bodyPr/>
          <a:lstStyle/>
          <a:p>
            <a:endParaRPr kumimoji="1" lang="ja-JP" altLang="en-US"/>
          </a:p>
        </p:txBody>
      </p:sp>
      <p:sp>
        <p:nvSpPr>
          <p:cNvPr id="28" name="図プレースホルダー 13">
            <a:extLst>
              <a:ext uri="{FF2B5EF4-FFF2-40B4-BE49-F238E27FC236}">
                <a16:creationId xmlns:a16="http://schemas.microsoft.com/office/drawing/2014/main" id="{D2227C39-9ED9-C3F3-C532-41B866EBB6A5}"/>
              </a:ext>
            </a:extLst>
          </p:cNvPr>
          <p:cNvSpPr>
            <a:spLocks noGrp="1"/>
          </p:cNvSpPr>
          <p:nvPr>
            <p:ph type="pic" sz="quarter" idx="17"/>
          </p:nvPr>
        </p:nvSpPr>
        <p:spPr>
          <a:xfrm>
            <a:off x="6793173" y="3878350"/>
            <a:ext cx="2430462" cy="1620837"/>
          </a:xfrm>
        </p:spPr>
        <p:txBody>
          <a:bodyPr/>
          <a:lstStyle/>
          <a:p>
            <a:endParaRPr kumimoji="1" lang="ja-JP" altLang="en-US"/>
          </a:p>
        </p:txBody>
      </p:sp>
      <p:sp>
        <p:nvSpPr>
          <p:cNvPr id="29" name="図プレースホルダー 13">
            <a:extLst>
              <a:ext uri="{FF2B5EF4-FFF2-40B4-BE49-F238E27FC236}">
                <a16:creationId xmlns:a16="http://schemas.microsoft.com/office/drawing/2014/main" id="{052620D4-7FC1-A79E-A7C7-EF5EF76987E1}"/>
              </a:ext>
            </a:extLst>
          </p:cNvPr>
          <p:cNvSpPr>
            <a:spLocks noGrp="1"/>
          </p:cNvSpPr>
          <p:nvPr>
            <p:ph type="pic" sz="quarter" idx="18"/>
          </p:nvPr>
        </p:nvSpPr>
        <p:spPr>
          <a:xfrm>
            <a:off x="9403152" y="3878350"/>
            <a:ext cx="2430462" cy="1620837"/>
          </a:xfrm>
        </p:spPr>
        <p:txBody>
          <a:bodyPr/>
          <a:lstStyle/>
          <a:p>
            <a:endParaRPr kumimoji="1" lang="ja-JP" altLang="en-US"/>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13984271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89321B8-1D09-B9AB-76DF-7892D1196A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2C0B807-1089-AA99-0F6A-A9FFC065A3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0042E8C-A67B-C52C-1D01-FF0A8678EE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ABB2689C-AC5E-18F6-9E3D-580D19012B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89ACB44-4017-922F-0A3E-DD2D92CF9B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2112322874"/>
      </p:ext>
    </p:extLst>
  </p:cSld>
  <p:clrMap bg1="lt1" tx1="dk1" bg2="lt2" tx2="dk2" accent1="accent1" accent2="accent2" accent3="accent3" accent4="accent4" accent5="accent5" accent6="accent6" hlink="hlink" folHlink="folHlink"/>
  <p:sldLayoutIdLst>
    <p:sldLayoutId id="2147483676" r:id="rId1"/>
    <p:sldLayoutId id="2147483695" r:id="rId2"/>
    <p:sldLayoutId id="2147483694" r:id="rId3"/>
    <p:sldLayoutId id="2147483693" r:id="rId4"/>
    <p:sldLayoutId id="2147483683" r:id="rId5"/>
    <p:sldLayoutId id="2147483692" r:id="rId6"/>
    <p:sldLayoutId id="2147483685" r:id="rId7"/>
    <p:sldLayoutId id="2147483699" r:id="rId8"/>
    <p:sldLayoutId id="2147483681" r:id="rId9"/>
    <p:sldLayoutId id="2147483688" r:id="rId10"/>
    <p:sldLayoutId id="2147483689" r:id="rId11"/>
    <p:sldLayoutId id="2147483691" r:id="rId12"/>
    <p:sldLayoutId id="2147483687" r:id="rId13"/>
    <p:sldLayoutId id="2147483690" r:id="rId14"/>
    <p:sldLayoutId id="2147483686" r:id="rId15"/>
    <p:sldLayoutId id="2147483684" r:id="rId16"/>
    <p:sldLayoutId id="2147483677" r:id="rId17"/>
    <p:sldLayoutId id="2147483698" r:id="rId18"/>
    <p:sldLayoutId id="2147483678" r:id="rId19"/>
    <p:sldLayoutId id="2147483679" r:id="rId20"/>
    <p:sldLayoutId id="2147483680" r:id="rId21"/>
    <p:sldLayoutId id="2147483682" r:id="rId22"/>
    <p:sldLayoutId id="2147483665" r:id="rId23"/>
    <p:sldLayoutId id="2147483666" r:id="rId24"/>
    <p:sldLayoutId id="2147483667" r:id="rId25"/>
    <p:sldLayoutId id="2147483668" r:id="rId26"/>
    <p:sldLayoutId id="2147483669" r:id="rId27"/>
    <p:sldLayoutId id="2147483670" r:id="rId28"/>
    <p:sldLayoutId id="2147483671" r:id="rId29"/>
    <p:sldLayoutId id="2147483672" r:id="rId30"/>
    <p:sldLayoutId id="2147483673" r:id="rId31"/>
    <p:sldLayoutId id="2147483674" r:id="rId32"/>
    <p:sldLayoutId id="2147483675" r:id="rId33"/>
    <p:sldLayoutId id="2147483649" r:id="rId34"/>
    <p:sldLayoutId id="2147483650" r:id="rId35"/>
    <p:sldLayoutId id="2147483651" r:id="rId36"/>
    <p:sldLayoutId id="2147483652" r:id="rId37"/>
    <p:sldLayoutId id="2147483654" r:id="rId38"/>
    <p:sldLayoutId id="2147483660" r:id="rId39"/>
    <p:sldLayoutId id="2147483661" r:id="rId40"/>
    <p:sldLayoutId id="2147483663" r:id="rId41"/>
    <p:sldLayoutId id="2147483662" r:id="rId4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13.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19.jpg"/><Relationship Id="rId18" Type="http://schemas.openxmlformats.org/officeDocument/2006/relationships/image" Target="../media/image24.jpg"/><Relationship Id="rId3" Type="http://schemas.openxmlformats.org/officeDocument/2006/relationships/image" Target="../media/image9.jpg"/><Relationship Id="rId7" Type="http://schemas.openxmlformats.org/officeDocument/2006/relationships/image" Target="../media/image13.jpg"/><Relationship Id="rId12" Type="http://schemas.openxmlformats.org/officeDocument/2006/relationships/image" Target="../media/image18.jpg"/><Relationship Id="rId17" Type="http://schemas.openxmlformats.org/officeDocument/2006/relationships/image" Target="../media/image23.jpg"/><Relationship Id="rId2" Type="http://schemas.openxmlformats.org/officeDocument/2006/relationships/image" Target="../media/image8.jpg"/><Relationship Id="rId16" Type="http://schemas.openxmlformats.org/officeDocument/2006/relationships/image" Target="../media/image22.jpg"/><Relationship Id="rId1" Type="http://schemas.openxmlformats.org/officeDocument/2006/relationships/slideLayout" Target="../slideLayouts/slideLayout16.xml"/><Relationship Id="rId6" Type="http://schemas.openxmlformats.org/officeDocument/2006/relationships/image" Target="../media/image12.jpg"/><Relationship Id="rId11" Type="http://schemas.openxmlformats.org/officeDocument/2006/relationships/image" Target="../media/image17.jpg"/><Relationship Id="rId5" Type="http://schemas.openxmlformats.org/officeDocument/2006/relationships/image" Target="../media/image11.jpg"/><Relationship Id="rId15" Type="http://schemas.openxmlformats.org/officeDocument/2006/relationships/image" Target="../media/image21.jpg"/><Relationship Id="rId10" Type="http://schemas.openxmlformats.org/officeDocument/2006/relationships/image" Target="../media/image16.jpg"/><Relationship Id="rId4" Type="http://schemas.openxmlformats.org/officeDocument/2006/relationships/image" Target="../media/image10.jpg"/><Relationship Id="rId9" Type="http://schemas.openxmlformats.org/officeDocument/2006/relationships/image" Target="../media/image15.jpg"/><Relationship Id="rId14" Type="http://schemas.openxmlformats.org/officeDocument/2006/relationships/image" Target="../media/image20.jpg"/></Relationships>
</file>

<file path=ppt/slides/_rels/slide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hyperlink" Target="https://biz-cruise.com/download" TargetMode="External"/><Relationship Id="rId7" Type="http://schemas.openxmlformats.org/officeDocument/2006/relationships/image" Target="../media/image27.png"/><Relationship Id="rId2" Type="http://schemas.openxmlformats.org/officeDocument/2006/relationships/hyperlink" Target="https://biz-cruise.com/contact" TargetMode="External"/><Relationship Id="rId1" Type="http://schemas.openxmlformats.org/officeDocument/2006/relationships/slideLayout" Target="../slideLayouts/slideLayout29.xml"/><Relationship Id="rId6" Type="http://schemas.openxmlformats.org/officeDocument/2006/relationships/image" Target="../media/image26.png"/><Relationship Id="rId5" Type="http://schemas.openxmlformats.org/officeDocument/2006/relationships/image" Target="../media/image8.jpg"/><Relationship Id="rId10" Type="http://schemas.microsoft.com/office/2007/relationships/hdphoto" Target="../media/hdphoto1.wdp"/><Relationship Id="rId4" Type="http://schemas.openxmlformats.org/officeDocument/2006/relationships/image" Target="../media/image25.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正方形/長方形 75">
            <a:extLst>
              <a:ext uri="{FF2B5EF4-FFF2-40B4-BE49-F238E27FC236}">
                <a16:creationId xmlns:a16="http://schemas.microsoft.com/office/drawing/2014/main" id="{97290901-5FFE-B8F4-AC30-F2EBCDBAD307}"/>
              </a:ext>
            </a:extLst>
          </p:cNvPr>
          <p:cNvSpPr/>
          <p:nvPr/>
        </p:nvSpPr>
        <p:spPr>
          <a:xfrm>
            <a:off x="6517341" y="2542254"/>
            <a:ext cx="5674659" cy="1769386"/>
          </a:xfrm>
          <a:prstGeom prst="rect">
            <a:avLst/>
          </a:prstGeom>
          <a:solidFill>
            <a:srgbClr val="D95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직사각형 14">
            <a:extLst>
              <a:ext uri="{FF2B5EF4-FFF2-40B4-BE49-F238E27FC236}">
                <a16:creationId xmlns:a16="http://schemas.microsoft.com/office/drawing/2014/main" id="{18A166B1-29D8-B8C5-E570-C1444C09FBA0}"/>
              </a:ext>
            </a:extLst>
          </p:cNvPr>
          <p:cNvSpPr/>
          <p:nvPr/>
        </p:nvSpPr>
        <p:spPr>
          <a:xfrm>
            <a:off x="-26632" y="4459752"/>
            <a:ext cx="12227598" cy="2463230"/>
          </a:xfrm>
          <a:custGeom>
            <a:avLst/>
            <a:gdLst>
              <a:gd name="connsiteX0" fmla="*/ 0 w 12192000"/>
              <a:gd name="connsiteY0" fmla="*/ 38905 h 1122140"/>
              <a:gd name="connsiteX1" fmla="*/ 6096000 w 12192000"/>
              <a:gd name="connsiteY1" fmla="*/ 38905 h 1122140"/>
              <a:gd name="connsiteX2" fmla="*/ 12192000 w 12192000"/>
              <a:gd name="connsiteY2" fmla="*/ 38905 h 1122140"/>
              <a:gd name="connsiteX3" fmla="*/ 12192000 w 12192000"/>
              <a:gd name="connsiteY3" fmla="*/ 1083235 h 1122140"/>
              <a:gd name="connsiteX4" fmla="*/ 6096000 w 12192000"/>
              <a:gd name="connsiteY4" fmla="*/ 1083235 h 1122140"/>
              <a:gd name="connsiteX5" fmla="*/ 0 w 12192000"/>
              <a:gd name="connsiteY5" fmla="*/ 1083235 h 1122140"/>
              <a:gd name="connsiteX6" fmla="*/ 0 w 12192000"/>
              <a:gd name="connsiteY6" fmla="*/ 38905 h 1122140"/>
              <a:gd name="connsiteX0" fmla="*/ 8965 w 12192000"/>
              <a:gd name="connsiteY0" fmla="*/ 9251 h 2462616"/>
              <a:gd name="connsiteX1" fmla="*/ 6096000 w 12192000"/>
              <a:gd name="connsiteY1" fmla="*/ 1380851 h 2462616"/>
              <a:gd name="connsiteX2" fmla="*/ 12192000 w 12192000"/>
              <a:gd name="connsiteY2" fmla="*/ 1380851 h 2462616"/>
              <a:gd name="connsiteX3" fmla="*/ 12192000 w 12192000"/>
              <a:gd name="connsiteY3" fmla="*/ 2425181 h 2462616"/>
              <a:gd name="connsiteX4" fmla="*/ 6096000 w 12192000"/>
              <a:gd name="connsiteY4" fmla="*/ 2425181 h 2462616"/>
              <a:gd name="connsiteX5" fmla="*/ 0 w 12192000"/>
              <a:gd name="connsiteY5" fmla="*/ 2425181 h 2462616"/>
              <a:gd name="connsiteX6" fmla="*/ 8965 w 12192000"/>
              <a:gd name="connsiteY6" fmla="*/ 9251 h 2462616"/>
              <a:gd name="connsiteX0" fmla="*/ 8965 w 12200965"/>
              <a:gd name="connsiteY0" fmla="*/ 9865 h 2463230"/>
              <a:gd name="connsiteX1" fmla="*/ 6096000 w 12200965"/>
              <a:gd name="connsiteY1" fmla="*/ 1381465 h 2463230"/>
              <a:gd name="connsiteX2" fmla="*/ 12200965 w 12200965"/>
              <a:gd name="connsiteY2" fmla="*/ 1901418 h 2463230"/>
              <a:gd name="connsiteX3" fmla="*/ 12192000 w 12200965"/>
              <a:gd name="connsiteY3" fmla="*/ 2425795 h 2463230"/>
              <a:gd name="connsiteX4" fmla="*/ 6096000 w 12200965"/>
              <a:gd name="connsiteY4" fmla="*/ 2425795 h 2463230"/>
              <a:gd name="connsiteX5" fmla="*/ 0 w 12200965"/>
              <a:gd name="connsiteY5" fmla="*/ 2425795 h 2463230"/>
              <a:gd name="connsiteX6" fmla="*/ 8965 w 12200965"/>
              <a:gd name="connsiteY6" fmla="*/ 9865 h 246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0965" h="2463230">
                <a:moveTo>
                  <a:pt x="8965" y="9865"/>
                </a:moveTo>
                <a:cubicBezTo>
                  <a:pt x="2040965" y="-119817"/>
                  <a:pt x="4064000" y="1066206"/>
                  <a:pt x="6096000" y="1381465"/>
                </a:cubicBezTo>
                <a:cubicBezTo>
                  <a:pt x="8128000" y="1696724"/>
                  <a:pt x="10168965" y="2031100"/>
                  <a:pt x="12200965" y="1901418"/>
                </a:cubicBezTo>
                <a:lnTo>
                  <a:pt x="12192000" y="2425795"/>
                </a:lnTo>
                <a:cubicBezTo>
                  <a:pt x="10160000" y="2555477"/>
                  <a:pt x="8128000" y="2296113"/>
                  <a:pt x="6096000" y="2425795"/>
                </a:cubicBezTo>
                <a:cubicBezTo>
                  <a:pt x="4064000" y="2555477"/>
                  <a:pt x="2032000" y="2296113"/>
                  <a:pt x="0" y="2425795"/>
                </a:cubicBezTo>
                <a:cubicBezTo>
                  <a:pt x="0" y="2077685"/>
                  <a:pt x="8965" y="357975"/>
                  <a:pt x="8965" y="9865"/>
                </a:cubicBezTo>
                <a:close/>
              </a:path>
            </a:pathLst>
          </a:custGeom>
          <a:solidFill>
            <a:srgbClr val="298EF3"/>
          </a:solidFill>
        </p:spPr>
        <p:txBody>
          <a:bodyPr wrap="square" lIns="360000" anchor="t">
            <a:noAutofit/>
          </a:bodyPr>
          <a:lstStyle/>
          <a:p>
            <a:pPr fontAlgn="base">
              <a:spcBef>
                <a:spcPct val="0"/>
              </a:spcBef>
              <a:spcAft>
                <a:spcPct val="0"/>
              </a:spcAft>
            </a:pPr>
            <a:endParaRPr kumimoji="1" lang="ja-JP" altLang="en-US" sz="4400" dirty="0">
              <a:solidFill>
                <a:schemeClr val="bg1"/>
              </a:solidFill>
              <a:latin typeface="Shippori Mincho ExtraBold" panose="00000900000000000000" pitchFamily="2" charset="-128"/>
              <a:ea typeface="Shippori Mincho ExtraBold" panose="00000900000000000000" pitchFamily="2" charset="-128"/>
              <a:cs typeface="+mj-cs"/>
            </a:endParaRPr>
          </a:p>
        </p:txBody>
      </p:sp>
      <p:sp>
        <p:nvSpPr>
          <p:cNvPr id="58" name="직사각형 14">
            <a:extLst>
              <a:ext uri="{FF2B5EF4-FFF2-40B4-BE49-F238E27FC236}">
                <a16:creationId xmlns:a16="http://schemas.microsoft.com/office/drawing/2014/main" id="{442100A6-A380-311C-31CC-736DFBA9EE7A}"/>
              </a:ext>
            </a:extLst>
          </p:cNvPr>
          <p:cNvSpPr/>
          <p:nvPr/>
        </p:nvSpPr>
        <p:spPr>
          <a:xfrm>
            <a:off x="-26632" y="4538461"/>
            <a:ext cx="12227597" cy="2463230"/>
          </a:xfrm>
          <a:custGeom>
            <a:avLst/>
            <a:gdLst>
              <a:gd name="connsiteX0" fmla="*/ 0 w 12192000"/>
              <a:gd name="connsiteY0" fmla="*/ 38905 h 1122140"/>
              <a:gd name="connsiteX1" fmla="*/ 6096000 w 12192000"/>
              <a:gd name="connsiteY1" fmla="*/ 38905 h 1122140"/>
              <a:gd name="connsiteX2" fmla="*/ 12192000 w 12192000"/>
              <a:gd name="connsiteY2" fmla="*/ 38905 h 1122140"/>
              <a:gd name="connsiteX3" fmla="*/ 12192000 w 12192000"/>
              <a:gd name="connsiteY3" fmla="*/ 1083235 h 1122140"/>
              <a:gd name="connsiteX4" fmla="*/ 6096000 w 12192000"/>
              <a:gd name="connsiteY4" fmla="*/ 1083235 h 1122140"/>
              <a:gd name="connsiteX5" fmla="*/ 0 w 12192000"/>
              <a:gd name="connsiteY5" fmla="*/ 1083235 h 1122140"/>
              <a:gd name="connsiteX6" fmla="*/ 0 w 12192000"/>
              <a:gd name="connsiteY6" fmla="*/ 38905 h 1122140"/>
              <a:gd name="connsiteX0" fmla="*/ 8965 w 12192000"/>
              <a:gd name="connsiteY0" fmla="*/ 9251 h 2462616"/>
              <a:gd name="connsiteX1" fmla="*/ 6096000 w 12192000"/>
              <a:gd name="connsiteY1" fmla="*/ 1380851 h 2462616"/>
              <a:gd name="connsiteX2" fmla="*/ 12192000 w 12192000"/>
              <a:gd name="connsiteY2" fmla="*/ 1380851 h 2462616"/>
              <a:gd name="connsiteX3" fmla="*/ 12192000 w 12192000"/>
              <a:gd name="connsiteY3" fmla="*/ 2425181 h 2462616"/>
              <a:gd name="connsiteX4" fmla="*/ 6096000 w 12192000"/>
              <a:gd name="connsiteY4" fmla="*/ 2425181 h 2462616"/>
              <a:gd name="connsiteX5" fmla="*/ 0 w 12192000"/>
              <a:gd name="connsiteY5" fmla="*/ 2425181 h 2462616"/>
              <a:gd name="connsiteX6" fmla="*/ 8965 w 12192000"/>
              <a:gd name="connsiteY6" fmla="*/ 9251 h 2462616"/>
              <a:gd name="connsiteX0" fmla="*/ 8965 w 12200965"/>
              <a:gd name="connsiteY0" fmla="*/ 9865 h 2463230"/>
              <a:gd name="connsiteX1" fmla="*/ 6096000 w 12200965"/>
              <a:gd name="connsiteY1" fmla="*/ 1381465 h 2463230"/>
              <a:gd name="connsiteX2" fmla="*/ 12200965 w 12200965"/>
              <a:gd name="connsiteY2" fmla="*/ 1901418 h 2463230"/>
              <a:gd name="connsiteX3" fmla="*/ 12192000 w 12200965"/>
              <a:gd name="connsiteY3" fmla="*/ 2425795 h 2463230"/>
              <a:gd name="connsiteX4" fmla="*/ 6096000 w 12200965"/>
              <a:gd name="connsiteY4" fmla="*/ 2425795 h 2463230"/>
              <a:gd name="connsiteX5" fmla="*/ 0 w 12200965"/>
              <a:gd name="connsiteY5" fmla="*/ 2425795 h 2463230"/>
              <a:gd name="connsiteX6" fmla="*/ 8965 w 12200965"/>
              <a:gd name="connsiteY6" fmla="*/ 9865 h 246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0965" h="2463230">
                <a:moveTo>
                  <a:pt x="8965" y="9865"/>
                </a:moveTo>
                <a:cubicBezTo>
                  <a:pt x="2040965" y="-119817"/>
                  <a:pt x="4064000" y="1066206"/>
                  <a:pt x="6096000" y="1381465"/>
                </a:cubicBezTo>
                <a:cubicBezTo>
                  <a:pt x="8128000" y="1696724"/>
                  <a:pt x="10168965" y="2031100"/>
                  <a:pt x="12200965" y="1901418"/>
                </a:cubicBezTo>
                <a:lnTo>
                  <a:pt x="12192000" y="2425795"/>
                </a:lnTo>
                <a:cubicBezTo>
                  <a:pt x="10160000" y="2555477"/>
                  <a:pt x="8128000" y="2296113"/>
                  <a:pt x="6096000" y="2425795"/>
                </a:cubicBezTo>
                <a:cubicBezTo>
                  <a:pt x="4064000" y="2555477"/>
                  <a:pt x="2032000" y="2296113"/>
                  <a:pt x="0" y="2425795"/>
                </a:cubicBezTo>
                <a:cubicBezTo>
                  <a:pt x="0" y="2077685"/>
                  <a:pt x="8965" y="357975"/>
                  <a:pt x="8965" y="9865"/>
                </a:cubicBezTo>
                <a:close/>
              </a:path>
            </a:pathLst>
          </a:custGeom>
          <a:solidFill>
            <a:srgbClr val="063666"/>
          </a:solidFill>
        </p:spPr>
        <p:txBody>
          <a:bodyPr wrap="square" lIns="360000" anchor="t">
            <a:noAutofit/>
          </a:bodyPr>
          <a:lstStyle/>
          <a:p>
            <a:pPr fontAlgn="base">
              <a:spcBef>
                <a:spcPct val="0"/>
              </a:spcBef>
              <a:spcAft>
                <a:spcPct val="0"/>
              </a:spcAft>
            </a:pPr>
            <a:endParaRPr kumimoji="1" lang="ja-JP" altLang="en-US" sz="4400" dirty="0">
              <a:solidFill>
                <a:schemeClr val="bg1"/>
              </a:solidFill>
              <a:latin typeface="Shippori Mincho ExtraBold" panose="00000900000000000000" pitchFamily="2" charset="-128"/>
              <a:ea typeface="Shippori Mincho ExtraBold" panose="00000900000000000000" pitchFamily="2" charset="-128"/>
              <a:cs typeface="+mj-cs"/>
            </a:endParaRPr>
          </a:p>
        </p:txBody>
      </p:sp>
      <p:sp>
        <p:nvSpPr>
          <p:cNvPr id="62" name="テキスト ボックス 61">
            <a:extLst>
              <a:ext uri="{FF2B5EF4-FFF2-40B4-BE49-F238E27FC236}">
                <a16:creationId xmlns:a16="http://schemas.microsoft.com/office/drawing/2014/main" id="{12E20CDA-4E02-1480-0E1E-F2A7AAD2C3D9}"/>
              </a:ext>
            </a:extLst>
          </p:cNvPr>
          <p:cNvSpPr txBox="1"/>
          <p:nvPr/>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1</a:t>
            </a:fld>
            <a:endParaRPr kumimoji="1" lang="ja-JP" altLang="en-US" sz="800" dirty="0">
              <a:solidFill>
                <a:schemeClr val="bg1"/>
              </a:solidFill>
            </a:endParaRPr>
          </a:p>
        </p:txBody>
      </p:sp>
      <p:sp>
        <p:nvSpPr>
          <p:cNvPr id="29" name="タイトル 3">
            <a:extLst>
              <a:ext uri="{FF2B5EF4-FFF2-40B4-BE49-F238E27FC236}">
                <a16:creationId xmlns:a16="http://schemas.microsoft.com/office/drawing/2014/main" id="{E65F25FF-6C34-1636-D5E0-CBB94EDBE51B}"/>
              </a:ext>
            </a:extLst>
          </p:cNvPr>
          <p:cNvSpPr>
            <a:spLocks noGrp="1"/>
          </p:cNvSpPr>
          <p:nvPr>
            <p:ph type="title"/>
          </p:nvPr>
        </p:nvSpPr>
        <p:spPr/>
        <p:txBody>
          <a:bodyPr vert="horz" lIns="91440" tIns="45720" rIns="91440" bIns="45720" rtlCol="0" anchor="ctr">
            <a:normAutofit/>
          </a:bodyPr>
          <a:lstStyle/>
          <a:p>
            <a:r>
              <a:rPr lang="ja-JP" altLang="en-US" sz="5400" dirty="0">
                <a:solidFill>
                  <a:schemeClr val="bg1"/>
                </a:solidFill>
              </a:rPr>
              <a:t>和太鼓生演奏</a:t>
            </a:r>
          </a:p>
        </p:txBody>
      </p:sp>
      <p:sp>
        <p:nvSpPr>
          <p:cNvPr id="75" name="テキスト ボックス 74">
            <a:extLst>
              <a:ext uri="{FF2B5EF4-FFF2-40B4-BE49-F238E27FC236}">
                <a16:creationId xmlns:a16="http://schemas.microsoft.com/office/drawing/2014/main" id="{79102146-075F-04C4-920C-48AB135FE70D}"/>
              </a:ext>
            </a:extLst>
          </p:cNvPr>
          <p:cNvSpPr txBox="1"/>
          <p:nvPr/>
        </p:nvSpPr>
        <p:spPr>
          <a:xfrm>
            <a:off x="10031604" y="2799730"/>
            <a:ext cx="1616889" cy="312213"/>
          </a:xfrm>
          <a:prstGeom prst="roundRect">
            <a:avLst>
              <a:gd name="adj" fmla="val 50000"/>
            </a:avLst>
          </a:prstGeom>
          <a:solidFill>
            <a:schemeClr val="bg1"/>
          </a:solidFill>
        </p:spPr>
        <p:txBody>
          <a:bodyPr wrap="square" anchor="ctr">
            <a:noAutofit/>
          </a:bodyPr>
          <a:lstStyle/>
          <a:p>
            <a:pPr algn="ctr"/>
            <a:r>
              <a:rPr kumimoji="1" lang="ja-JP" altLang="en-US" sz="1400" dirty="0">
                <a:solidFill>
                  <a:srgbClr val="D95C00"/>
                </a:solidFill>
                <a:latin typeface="Shippori Mincho ExtraBold" panose="00000900000000000000" pitchFamily="2" charset="-128"/>
                <a:ea typeface="Shippori Mincho ExtraBold" panose="00000900000000000000" pitchFamily="2" charset="-128"/>
              </a:rPr>
              <a:t>船内コンテンツ</a:t>
            </a:r>
          </a:p>
        </p:txBody>
      </p:sp>
      <p:sp>
        <p:nvSpPr>
          <p:cNvPr id="81" name="テキスト プレースホルダー 5">
            <a:extLst>
              <a:ext uri="{FF2B5EF4-FFF2-40B4-BE49-F238E27FC236}">
                <a16:creationId xmlns:a16="http://schemas.microsoft.com/office/drawing/2014/main" id="{FD571671-55E3-5B44-62E0-72CB0067964F}"/>
              </a:ext>
            </a:extLst>
          </p:cNvPr>
          <p:cNvSpPr txBox="1">
            <a:spLocks/>
          </p:cNvSpPr>
          <p:nvPr/>
        </p:nvSpPr>
        <p:spPr>
          <a:xfrm>
            <a:off x="7270376" y="4569116"/>
            <a:ext cx="4580965" cy="341632"/>
          </a:xfrm>
          <a:prstGeom prst="rect">
            <a:avLst/>
          </a:prstGeom>
          <a:noFill/>
        </p:spPr>
        <p:txBody>
          <a:bodyPr vert="horz" wrap="square" lIns="91440" tIns="45720" rIns="91440" bIns="45720" rtlCol="0">
            <a:spAutoFit/>
          </a:bodyPr>
          <a:lstStyle>
            <a:defPPr>
              <a:defRPr lang="ko-Kore-KR"/>
            </a:defPPr>
            <a:lvl1pPr indent="0" algn="r">
              <a:lnSpc>
                <a:spcPct val="90000"/>
              </a:lnSpc>
              <a:spcBef>
                <a:spcPts val="1000"/>
              </a:spcBef>
              <a:buFontTx/>
              <a:buNone/>
              <a:defRPr kumimoji="1" b="1" i="0" spc="300">
                <a:solidFill>
                  <a:schemeClr val="tx1">
                    <a:lumMod val="85000"/>
                    <a:lumOff val="15000"/>
                  </a:schemeClr>
                </a:solidFill>
                <a:effectLst/>
                <a:latin typeface="+mn-ea"/>
              </a:defRPr>
            </a:lvl1pPr>
            <a:lvl2pPr marL="685800" indent="-228600">
              <a:lnSpc>
                <a:spcPct val="90000"/>
              </a:lnSpc>
              <a:spcBef>
                <a:spcPts val="500"/>
              </a:spcBef>
              <a:buFont typeface="Arial" panose="020B0604020202020204" pitchFamily="34" charset="0"/>
              <a:buChar char="•"/>
              <a:defRPr kumimoji="1"/>
            </a:lvl2pPr>
            <a:lvl3pPr marL="1143000" indent="-228600">
              <a:lnSpc>
                <a:spcPct val="90000"/>
              </a:lnSpc>
              <a:spcBef>
                <a:spcPts val="500"/>
              </a:spcBef>
              <a:buFont typeface="Arial" panose="020B0604020202020204" pitchFamily="34" charset="0"/>
              <a:buChar char="•"/>
              <a:defRPr kumimoji="1"/>
            </a:lvl3pPr>
            <a:lvl4pPr marL="1600200" indent="-228600">
              <a:lnSpc>
                <a:spcPct val="90000"/>
              </a:lnSpc>
              <a:spcBef>
                <a:spcPts val="500"/>
              </a:spcBef>
              <a:buFont typeface="Arial" panose="020B0604020202020204" pitchFamily="34" charset="0"/>
              <a:buChar char="•"/>
              <a:defRPr kumimoji="1"/>
            </a:lvl4pPr>
            <a:lvl5pPr marL="2057400" indent="-228600">
              <a:lnSpc>
                <a:spcPct val="90000"/>
              </a:lnSpc>
              <a:spcBef>
                <a:spcPts val="500"/>
              </a:spcBef>
              <a:buFont typeface="Arial" panose="020B0604020202020204" pitchFamily="34" charset="0"/>
              <a:buChar char="•"/>
              <a:defRPr kumimoji="1"/>
            </a:lvl5pPr>
            <a:lvl6pPr marL="2514600" indent="-228600">
              <a:lnSpc>
                <a:spcPct val="90000"/>
              </a:lnSpc>
              <a:spcBef>
                <a:spcPts val="500"/>
              </a:spcBef>
              <a:buFont typeface="Arial" panose="020B0604020202020204" pitchFamily="34" charset="0"/>
              <a:buChar char="•"/>
              <a:defRPr kumimoji="1"/>
            </a:lvl6pPr>
            <a:lvl7pPr marL="2971800" indent="-228600">
              <a:lnSpc>
                <a:spcPct val="90000"/>
              </a:lnSpc>
              <a:spcBef>
                <a:spcPts val="500"/>
              </a:spcBef>
              <a:buFont typeface="Arial" panose="020B0604020202020204" pitchFamily="34" charset="0"/>
              <a:buChar char="•"/>
              <a:defRPr kumimoji="1"/>
            </a:lvl7pPr>
            <a:lvl8pPr marL="3429000" indent="-228600">
              <a:lnSpc>
                <a:spcPct val="90000"/>
              </a:lnSpc>
              <a:spcBef>
                <a:spcPts val="500"/>
              </a:spcBef>
              <a:buFont typeface="Arial" panose="020B0604020202020204" pitchFamily="34" charset="0"/>
              <a:buChar char="•"/>
              <a:defRPr kumimoji="1"/>
            </a:lvl8pPr>
            <a:lvl9pPr marL="3886200" indent="-228600">
              <a:lnSpc>
                <a:spcPct val="90000"/>
              </a:lnSpc>
              <a:spcBef>
                <a:spcPts val="500"/>
              </a:spcBef>
              <a:buFont typeface="Arial" panose="020B0604020202020204" pitchFamily="34" charset="0"/>
              <a:buChar char="•"/>
              <a:defRPr kumimoji="1"/>
            </a:lvl9pPr>
          </a:lstStyle>
          <a:p>
            <a:r>
              <a:rPr lang="ja-JP" altLang="en-US" dirty="0"/>
              <a:t>和太鼓。日本伝統の「音」。</a:t>
            </a:r>
          </a:p>
        </p:txBody>
      </p:sp>
      <p:pic>
        <p:nvPicPr>
          <p:cNvPr id="42" name="図プレースホルダー 41">
            <a:extLst>
              <a:ext uri="{FF2B5EF4-FFF2-40B4-BE49-F238E27FC236}">
                <a16:creationId xmlns:a16="http://schemas.microsoft.com/office/drawing/2014/main" id="{2BEE03CE-D100-1EED-7451-4074B6D47937}"/>
              </a:ext>
            </a:extLst>
          </p:cNvPr>
          <p:cNvPicPr>
            <a:picLocks noGrp="1" noChangeAspect="1"/>
          </p:cNvPicPr>
          <p:nvPr>
            <p:ph type="pic" sz="quarter" idx="11"/>
          </p:nvPr>
        </p:nvPicPr>
        <p:blipFill rotWithShape="1">
          <a:blip r:embed="rId2"/>
          <a:srcRect l="-13813" r="14529"/>
          <a:stretch/>
        </p:blipFill>
        <p:spPr>
          <a:xfrm>
            <a:off x="-2372511" y="5"/>
            <a:ext cx="10197299" cy="6859833"/>
          </a:xfrm>
        </p:spPr>
      </p:pic>
      <p:grpSp>
        <p:nvGrpSpPr>
          <p:cNvPr id="43" name="グループ化 42">
            <a:extLst>
              <a:ext uri="{FF2B5EF4-FFF2-40B4-BE49-F238E27FC236}">
                <a16:creationId xmlns:a16="http://schemas.microsoft.com/office/drawing/2014/main" id="{FCB644E9-5CC3-A301-A1F7-E17819BF4393}"/>
              </a:ext>
            </a:extLst>
          </p:cNvPr>
          <p:cNvGrpSpPr/>
          <p:nvPr/>
        </p:nvGrpSpPr>
        <p:grpSpPr>
          <a:xfrm>
            <a:off x="0" y="-11192"/>
            <a:ext cx="3253080" cy="1639968"/>
            <a:chOff x="3578" y="-18352"/>
            <a:chExt cx="3253080" cy="2241071"/>
          </a:xfrm>
        </p:grpSpPr>
        <p:sp>
          <p:nvSpPr>
            <p:cNvPr id="44" name="자유형 9">
              <a:extLst>
                <a:ext uri="{FF2B5EF4-FFF2-40B4-BE49-F238E27FC236}">
                  <a16:creationId xmlns:a16="http://schemas.microsoft.com/office/drawing/2014/main" id="{B309BA8F-73CD-0785-5583-B1AD1E367B11}"/>
                </a:ext>
              </a:extLst>
            </p:cNvPr>
            <p:cNvSpPr/>
            <p:nvPr userDrawn="1"/>
          </p:nvSpPr>
          <p:spPr>
            <a:xfrm>
              <a:off x="3578" y="-18352"/>
              <a:ext cx="3253080" cy="2241071"/>
            </a:xfrm>
            <a:custGeom>
              <a:avLst/>
              <a:gdLst>
                <a:gd name="connsiteX0" fmla="*/ 0 w 4110885"/>
                <a:gd name="connsiteY0" fmla="*/ 0 h 2832019"/>
                <a:gd name="connsiteX1" fmla="*/ 4110885 w 4110885"/>
                <a:gd name="connsiteY1" fmla="*/ 0 h 2832019"/>
                <a:gd name="connsiteX2" fmla="*/ 3307131 w 4110885"/>
                <a:gd name="connsiteY2" fmla="*/ 2346824 h 2832019"/>
                <a:gd name="connsiteX3" fmla="*/ 2395904 w 4110885"/>
                <a:gd name="connsiteY3" fmla="*/ 2793119 h 2832019"/>
                <a:gd name="connsiteX4" fmla="*/ 0 w 4110885"/>
                <a:gd name="connsiteY4" fmla="*/ 1972556 h 2832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0885" h="2832019">
                  <a:moveTo>
                    <a:pt x="0" y="0"/>
                  </a:moveTo>
                  <a:lnTo>
                    <a:pt x="4110885" y="0"/>
                  </a:lnTo>
                  <a:lnTo>
                    <a:pt x="3307131" y="2346824"/>
                  </a:lnTo>
                  <a:cubicBezTo>
                    <a:pt x="3178744" y="2721694"/>
                    <a:pt x="2770774" y="2921507"/>
                    <a:pt x="2395904" y="2793119"/>
                  </a:cubicBezTo>
                  <a:lnTo>
                    <a:pt x="0" y="1972556"/>
                  </a:lnTo>
                  <a:close/>
                </a:path>
              </a:pathLst>
            </a:custGeom>
            <a:solidFill>
              <a:srgbClr val="D95C00"/>
            </a:solidFill>
            <a:ln>
              <a:noFill/>
            </a:ln>
            <a:effectLst>
              <a:outerShdw blurRad="491254" sx="102000" sy="102000" algn="ctr" rotWithShape="0">
                <a:schemeClr val="tx1">
                  <a:alpha val="19065"/>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sz="1200" dirty="0"/>
            </a:p>
          </p:txBody>
        </p:sp>
        <p:sp>
          <p:nvSpPr>
            <p:cNvPr id="45" name="テキスト ボックス 44">
              <a:extLst>
                <a:ext uri="{FF2B5EF4-FFF2-40B4-BE49-F238E27FC236}">
                  <a16:creationId xmlns:a16="http://schemas.microsoft.com/office/drawing/2014/main" id="{16B0DFE3-5303-3025-8E55-B9496302B788}"/>
                </a:ext>
              </a:extLst>
            </p:cNvPr>
            <p:cNvSpPr txBox="1"/>
            <p:nvPr/>
          </p:nvSpPr>
          <p:spPr>
            <a:xfrm>
              <a:off x="483815" y="576577"/>
              <a:ext cx="1854057" cy="662149"/>
            </a:xfrm>
            <a:prstGeom prst="rect">
              <a:avLst/>
            </a:prstGeom>
            <a:noFill/>
          </p:spPr>
          <p:txBody>
            <a:bodyPr wrap="none" tIns="0" bIns="0" anchor="ctr">
              <a:noAutofit/>
            </a:bodyPr>
            <a:lstStyle/>
            <a:p>
              <a:pPr marL="0" lvl="0" indent="0" algn="ctr" rtl="0">
                <a:lnSpc>
                  <a:spcPct val="90000"/>
                </a:lnSpc>
                <a:spcBef>
                  <a:spcPts val="1000"/>
                </a:spcBef>
                <a:spcAft>
                  <a:spcPts val="0"/>
                </a:spcAft>
                <a:buClr>
                  <a:srgbClr val="FF0000"/>
                </a:buClr>
                <a:buSzPts val="2400"/>
                <a:buNone/>
              </a:pPr>
              <a:r>
                <a:rPr lang="ja-JP" altLang="en-US" sz="2800" b="1" dirty="0">
                  <a:solidFill>
                    <a:schemeClr val="bg1"/>
                  </a:solidFill>
                  <a:latin typeface="+mn-ea"/>
                  <a:ea typeface="+mn-ea"/>
                </a:rPr>
                <a:t>累計</a:t>
              </a:r>
              <a:r>
                <a:rPr lang="en-US" altLang="ja-JP" sz="3600" b="1" dirty="0">
                  <a:solidFill>
                    <a:schemeClr val="bg1"/>
                  </a:solidFill>
                  <a:latin typeface="+mn-ea"/>
                  <a:ea typeface="+mn-ea"/>
                </a:rPr>
                <a:t>10,000</a:t>
              </a:r>
              <a:r>
                <a:rPr lang="ja-JP" altLang="en-US" sz="2800" b="1" dirty="0">
                  <a:solidFill>
                    <a:schemeClr val="bg1"/>
                  </a:solidFill>
                  <a:latin typeface="+mn-ea"/>
                  <a:ea typeface="+mn-ea"/>
                </a:rPr>
                <a:t>件</a:t>
              </a:r>
              <a:br>
                <a:rPr lang="en-US" altLang="ja-JP" sz="1800" b="1" dirty="0">
                  <a:solidFill>
                    <a:schemeClr val="bg1"/>
                  </a:solidFill>
                  <a:latin typeface="+mn-ea"/>
                  <a:ea typeface="+mn-ea"/>
                </a:rPr>
              </a:br>
              <a:r>
                <a:rPr lang="en-US" altLang="ja-JP" sz="1200" b="1" dirty="0">
                  <a:solidFill>
                    <a:schemeClr val="bg1"/>
                  </a:solidFill>
                  <a:latin typeface="+mn-ea"/>
                  <a:ea typeface="+mn-ea"/>
                </a:rPr>
                <a:t>300,000</a:t>
              </a:r>
              <a:r>
                <a:rPr lang="ja-JP" altLang="en-US" sz="1200" b="1" dirty="0">
                  <a:solidFill>
                    <a:schemeClr val="bg1"/>
                  </a:solidFill>
                  <a:latin typeface="+mn-ea"/>
                  <a:ea typeface="+mn-ea"/>
                </a:rPr>
                <a:t>人以上のクルーズを実施</a:t>
              </a:r>
              <a:endParaRPr lang="ja-JP" altLang="en-US" sz="1600" b="1" dirty="0">
                <a:solidFill>
                  <a:schemeClr val="bg1"/>
                </a:solidFill>
                <a:latin typeface="+mn-ea"/>
                <a:ea typeface="+mn-ea"/>
              </a:endParaRPr>
            </a:p>
          </p:txBody>
        </p:sp>
      </p:grpSp>
    </p:spTree>
    <p:extLst>
      <p:ext uri="{BB962C8B-B14F-4D97-AF65-F5344CB8AC3E}">
        <p14:creationId xmlns:p14="http://schemas.microsoft.com/office/powerpoint/2010/main" val="3387296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1DE262CC-2466-E27B-DCB3-09807C5351C2}"/>
              </a:ext>
            </a:extLst>
          </p:cNvPr>
          <p:cNvSpPr>
            <a:spLocks noGrp="1"/>
          </p:cNvSpPr>
          <p:nvPr>
            <p:ph type="title"/>
          </p:nvPr>
        </p:nvSpPr>
        <p:spPr/>
        <p:txBody>
          <a:bodyPr/>
          <a:lstStyle/>
          <a:p>
            <a:r>
              <a:rPr lang="ja-JP" altLang="en-US" dirty="0"/>
              <a:t>和太鼓生演奏</a:t>
            </a:r>
          </a:p>
        </p:txBody>
      </p:sp>
      <p:pic>
        <p:nvPicPr>
          <p:cNvPr id="33" name="図プレースホルダー 32">
            <a:extLst>
              <a:ext uri="{FF2B5EF4-FFF2-40B4-BE49-F238E27FC236}">
                <a16:creationId xmlns:a16="http://schemas.microsoft.com/office/drawing/2014/main" id="{171298D1-4773-4D27-34FA-99F0A30B9916}"/>
              </a:ext>
            </a:extLst>
          </p:cNvPr>
          <p:cNvPicPr>
            <a:picLocks noGrp="1" noChangeAspect="1"/>
          </p:cNvPicPr>
          <p:nvPr>
            <p:ph type="pic" sz="quarter" idx="19"/>
          </p:nvPr>
        </p:nvPicPr>
        <p:blipFill>
          <a:blip r:embed="rId2"/>
          <a:srcRect t="12275" b="12275"/>
          <a:stretch>
            <a:fillRect/>
          </a:stretch>
        </p:blipFill>
        <p:spPr/>
      </p:pic>
      <p:pic>
        <p:nvPicPr>
          <p:cNvPr id="35" name="図プレースホルダー 34">
            <a:extLst>
              <a:ext uri="{FF2B5EF4-FFF2-40B4-BE49-F238E27FC236}">
                <a16:creationId xmlns:a16="http://schemas.microsoft.com/office/drawing/2014/main" id="{8483DE3C-94DB-9A5E-E541-E187A2C268A4}"/>
              </a:ext>
            </a:extLst>
          </p:cNvPr>
          <p:cNvPicPr>
            <a:picLocks noGrp="1" noChangeAspect="1"/>
          </p:cNvPicPr>
          <p:nvPr>
            <p:ph type="pic" sz="quarter" idx="20"/>
          </p:nvPr>
        </p:nvPicPr>
        <p:blipFill>
          <a:blip r:embed="rId3"/>
          <a:srcRect t="12275" b="12275"/>
          <a:stretch>
            <a:fillRect/>
          </a:stretch>
        </p:blipFill>
        <p:spPr/>
      </p:pic>
      <p:pic>
        <p:nvPicPr>
          <p:cNvPr id="37" name="図プレースホルダー 36">
            <a:extLst>
              <a:ext uri="{FF2B5EF4-FFF2-40B4-BE49-F238E27FC236}">
                <a16:creationId xmlns:a16="http://schemas.microsoft.com/office/drawing/2014/main" id="{58FE5089-870A-6206-E6E8-1FA3EC25A10D}"/>
              </a:ext>
            </a:extLst>
          </p:cNvPr>
          <p:cNvPicPr>
            <a:picLocks noGrp="1" noChangeAspect="1"/>
          </p:cNvPicPr>
          <p:nvPr>
            <p:ph type="pic" sz="quarter" idx="21"/>
          </p:nvPr>
        </p:nvPicPr>
        <p:blipFill>
          <a:blip r:embed="rId4"/>
          <a:srcRect t="12275" b="12275"/>
          <a:stretch>
            <a:fillRect/>
          </a:stretch>
        </p:blipFill>
        <p:spPr/>
      </p:pic>
      <p:pic>
        <p:nvPicPr>
          <p:cNvPr id="39" name="図プレースホルダー 38">
            <a:extLst>
              <a:ext uri="{FF2B5EF4-FFF2-40B4-BE49-F238E27FC236}">
                <a16:creationId xmlns:a16="http://schemas.microsoft.com/office/drawing/2014/main" id="{7D55570C-0AD4-6253-E010-248D9550C28F}"/>
              </a:ext>
            </a:extLst>
          </p:cNvPr>
          <p:cNvPicPr>
            <a:picLocks noGrp="1" noChangeAspect="1"/>
          </p:cNvPicPr>
          <p:nvPr>
            <p:ph type="pic" sz="quarter" idx="22"/>
          </p:nvPr>
        </p:nvPicPr>
        <p:blipFill>
          <a:blip r:embed="rId5"/>
          <a:srcRect t="12204" b="12204"/>
          <a:stretch>
            <a:fillRect/>
          </a:stretch>
        </p:blipFill>
        <p:spPr/>
      </p:pic>
      <p:pic>
        <p:nvPicPr>
          <p:cNvPr id="41" name="図プレースホルダー 40">
            <a:extLst>
              <a:ext uri="{FF2B5EF4-FFF2-40B4-BE49-F238E27FC236}">
                <a16:creationId xmlns:a16="http://schemas.microsoft.com/office/drawing/2014/main" id="{072C8592-AF6A-F4FA-5FB2-F366DA180215}"/>
              </a:ext>
            </a:extLst>
          </p:cNvPr>
          <p:cNvPicPr>
            <a:picLocks noGrp="1" noChangeAspect="1"/>
          </p:cNvPicPr>
          <p:nvPr>
            <p:ph type="pic" sz="quarter" idx="23"/>
          </p:nvPr>
        </p:nvPicPr>
        <p:blipFill>
          <a:blip r:embed="rId6"/>
          <a:srcRect t="12275" b="12275"/>
          <a:stretch>
            <a:fillRect/>
          </a:stretch>
        </p:blipFill>
        <p:spPr/>
      </p:pic>
      <p:pic>
        <p:nvPicPr>
          <p:cNvPr id="43" name="図プレースホルダー 42">
            <a:extLst>
              <a:ext uri="{FF2B5EF4-FFF2-40B4-BE49-F238E27FC236}">
                <a16:creationId xmlns:a16="http://schemas.microsoft.com/office/drawing/2014/main" id="{4E3017E6-14B2-A667-D480-204E60F6A2AF}"/>
              </a:ext>
            </a:extLst>
          </p:cNvPr>
          <p:cNvPicPr>
            <a:picLocks noGrp="1" noChangeAspect="1"/>
          </p:cNvPicPr>
          <p:nvPr>
            <p:ph type="pic" sz="quarter" idx="24"/>
          </p:nvPr>
        </p:nvPicPr>
        <p:blipFill rotWithShape="1">
          <a:blip r:embed="rId7"/>
          <a:srcRect l="19297" t="55202" r="21330"/>
          <a:stretch/>
        </p:blipFill>
        <p:spPr>
          <a:xfrm>
            <a:off x="8611496" y="3878350"/>
            <a:ext cx="3216275" cy="1620837"/>
          </a:xfrm>
        </p:spPr>
      </p:pic>
      <p:sp>
        <p:nvSpPr>
          <p:cNvPr id="14" name="직사각형 4">
            <a:extLst>
              <a:ext uri="{FF2B5EF4-FFF2-40B4-BE49-F238E27FC236}">
                <a16:creationId xmlns:a16="http://schemas.microsoft.com/office/drawing/2014/main" id="{E541E5DE-CCF7-CA90-BDF7-DE36B48052E4}"/>
              </a:ext>
            </a:extLst>
          </p:cNvPr>
          <p:cNvSpPr/>
          <p:nvPr/>
        </p:nvSpPr>
        <p:spPr>
          <a:xfrm>
            <a:off x="0" y="3429000"/>
            <a:ext cx="1235413" cy="3429000"/>
          </a:xfrm>
          <a:prstGeom prst="rect">
            <a:avLst/>
          </a:pr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5" name="テキスト ボックス 14">
            <a:extLst>
              <a:ext uri="{FF2B5EF4-FFF2-40B4-BE49-F238E27FC236}">
                <a16:creationId xmlns:a16="http://schemas.microsoft.com/office/drawing/2014/main" id="{0C318487-C611-00CE-68DD-1069C8A9E911}"/>
              </a:ext>
            </a:extLst>
          </p:cNvPr>
          <p:cNvSpPr txBox="1"/>
          <p:nvPr/>
        </p:nvSpPr>
        <p:spPr>
          <a:xfrm rot="16200000">
            <a:off x="-723672" y="5050536"/>
            <a:ext cx="2670451" cy="341632"/>
          </a:xfrm>
          <a:prstGeom prst="rect">
            <a:avLst/>
          </a:prstGeom>
          <a:noFill/>
        </p:spPr>
        <p:txBody>
          <a:bodyPr wrap="square">
            <a:spAutoFit/>
          </a:bodyPr>
          <a:lstStyle>
            <a:defPPr>
              <a:defRPr lang="ko-Kore-KR"/>
            </a:defPPr>
            <a:lvl1pPr marR="0" lvl="0" indent="0" fontAlgn="base">
              <a:lnSpc>
                <a:spcPct val="90000"/>
              </a:lnSpc>
              <a:spcBef>
                <a:spcPct val="0"/>
              </a:spcBef>
              <a:spcAft>
                <a:spcPct val="0"/>
              </a:spcAft>
              <a:buClrTx/>
              <a:buSzTx/>
              <a:tabLst/>
              <a:defRPr kumimoji="1">
                <a:solidFill>
                  <a:schemeClr val="bg1"/>
                </a:solidFill>
                <a:latin typeface="Shippori Mincho ExtraBold" panose="00000900000000000000" pitchFamily="2" charset="-128"/>
                <a:ea typeface="Shippori Mincho ExtraBold" panose="00000900000000000000" pitchFamily="2" charset="-128"/>
                <a:cs typeface="+mj-cs"/>
              </a:defRPr>
            </a:lvl1pPr>
          </a:lstStyle>
          <a:p>
            <a:pPr fontAlgn="base">
              <a:spcBef>
                <a:spcPct val="0"/>
              </a:spcBef>
              <a:spcAft>
                <a:spcPct val="0"/>
              </a:spcAft>
            </a:pPr>
            <a:r>
              <a:rPr kumimoji="1" lang="en-US" altLang="ja-JP" sz="1800" dirty="0">
                <a:solidFill>
                  <a:schemeClr val="bg1"/>
                </a:solidFill>
                <a:latin typeface="Shippori Mincho ExtraBold" panose="00000900000000000000" pitchFamily="2" charset="-128"/>
                <a:ea typeface="Shippori Mincho ExtraBold" panose="00000900000000000000" pitchFamily="2" charset="-128"/>
                <a:cs typeface="+mj-cs"/>
              </a:rPr>
              <a:t>Japanese</a:t>
            </a:r>
            <a:r>
              <a:rPr kumimoji="1" lang="ja-JP" altLang="en-US" sz="1800" dirty="0">
                <a:solidFill>
                  <a:schemeClr val="bg1"/>
                </a:solidFill>
                <a:latin typeface="Shippori Mincho ExtraBold" panose="00000900000000000000" pitchFamily="2" charset="-128"/>
                <a:ea typeface="Shippori Mincho ExtraBold" panose="00000900000000000000" pitchFamily="2" charset="-128"/>
                <a:cs typeface="+mj-cs"/>
              </a:rPr>
              <a:t> </a:t>
            </a:r>
            <a:r>
              <a:rPr kumimoji="1" lang="en-US" altLang="ja-JP" sz="1800" dirty="0">
                <a:solidFill>
                  <a:schemeClr val="bg1"/>
                </a:solidFill>
                <a:latin typeface="Shippori Mincho ExtraBold" panose="00000900000000000000" pitchFamily="2" charset="-128"/>
                <a:ea typeface="Shippori Mincho ExtraBold" panose="00000900000000000000" pitchFamily="2" charset="-128"/>
                <a:cs typeface="+mj-cs"/>
              </a:rPr>
              <a:t>Dram</a:t>
            </a:r>
            <a:endParaRPr kumimoji="1" lang="ja-JP" altLang="ja-JP" sz="1800" dirty="0">
              <a:solidFill>
                <a:schemeClr val="bg1"/>
              </a:solidFill>
              <a:latin typeface="Shippori Mincho ExtraBold" panose="00000900000000000000" pitchFamily="2" charset="-128"/>
              <a:ea typeface="Shippori Mincho ExtraBold" panose="00000900000000000000" pitchFamily="2" charset="-128"/>
              <a:cs typeface="+mj-cs"/>
            </a:endParaRPr>
          </a:p>
        </p:txBody>
      </p:sp>
      <p:sp>
        <p:nvSpPr>
          <p:cNvPr id="16" name="テキスト ボックス 15">
            <a:extLst>
              <a:ext uri="{FF2B5EF4-FFF2-40B4-BE49-F238E27FC236}">
                <a16:creationId xmlns:a16="http://schemas.microsoft.com/office/drawing/2014/main" id="{7AD2A0CA-604B-9E54-D472-8D21B3A767EF}"/>
              </a:ext>
            </a:extLst>
          </p:cNvPr>
          <p:cNvSpPr txBox="1"/>
          <p:nvPr/>
        </p:nvSpPr>
        <p:spPr>
          <a:xfrm>
            <a:off x="1573616" y="2925703"/>
            <a:ext cx="3215871" cy="338554"/>
          </a:xfrm>
          <a:prstGeom prst="rect">
            <a:avLst/>
          </a:prstGeom>
          <a:noFill/>
        </p:spPr>
        <p:txBody>
          <a:bodyPr wrap="square" lIns="36000" rIns="36000" rtlCol="0">
            <a:spAutoFit/>
          </a:bodyPr>
          <a:lstStyle/>
          <a:p>
            <a:pPr algn="l" fontAlgn="base"/>
            <a:r>
              <a:rPr lang="ja-JP" altLang="en-US" sz="800" b="0" i="0" dirty="0">
                <a:solidFill>
                  <a:srgbClr val="222222"/>
                </a:solidFill>
                <a:effectLst/>
                <a:latin typeface="Noto Sans JP" panose="020B0200000000000000" pitchFamily="50" charset="-128"/>
                <a:ea typeface="Noto Sans JP" panose="020B0200000000000000" pitchFamily="50" charset="-128"/>
              </a:rPr>
              <a:t>全国各地で活躍するプロの忍者パフォーマーが、忍びの技を船上で披露します！</a:t>
            </a:r>
          </a:p>
        </p:txBody>
      </p:sp>
      <p:sp>
        <p:nvSpPr>
          <p:cNvPr id="17" name="テキスト ボックス 16">
            <a:extLst>
              <a:ext uri="{FF2B5EF4-FFF2-40B4-BE49-F238E27FC236}">
                <a16:creationId xmlns:a16="http://schemas.microsoft.com/office/drawing/2014/main" id="{C6100F51-6D8D-9DF8-7FD4-6B2AE779FEA6}"/>
              </a:ext>
            </a:extLst>
          </p:cNvPr>
          <p:cNvSpPr txBox="1"/>
          <p:nvPr/>
        </p:nvSpPr>
        <p:spPr>
          <a:xfrm>
            <a:off x="5092355" y="2925703"/>
            <a:ext cx="3215870" cy="461665"/>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pPr algn="just" fontAlgn="base"/>
            <a:r>
              <a:rPr lang="ja-JP" altLang="en-US" b="0" i="0" dirty="0">
                <a:solidFill>
                  <a:srgbClr val="222222"/>
                </a:solidFill>
                <a:effectLst/>
                <a:latin typeface="Noto Sans JP" panose="020B0200000000000000" pitchFamily="50" charset="-128"/>
                <a:ea typeface="Noto Sans JP" panose="020B0200000000000000" pitchFamily="50" charset="-128"/>
              </a:rPr>
              <a:t>彼らは日本伝統の忍者の技を現代に伝えるため、世界中の人々や子供たちに本物の忍者パフォーマンスを披露するために結成されたプロ集団です。</a:t>
            </a:r>
            <a:endParaRPr lang="ja-JP" altLang="en-US" sz="800" b="0" i="0" dirty="0">
              <a:solidFill>
                <a:srgbClr val="222222"/>
              </a:solidFill>
              <a:effectLst/>
              <a:latin typeface="Noto Sans JP" panose="020B0200000000000000" pitchFamily="50" charset="-128"/>
              <a:ea typeface="Noto Sans JP" panose="020B0200000000000000" pitchFamily="50" charset="-128"/>
            </a:endParaRPr>
          </a:p>
        </p:txBody>
      </p:sp>
      <p:sp>
        <p:nvSpPr>
          <p:cNvPr id="18" name="テキスト ボックス 17">
            <a:extLst>
              <a:ext uri="{FF2B5EF4-FFF2-40B4-BE49-F238E27FC236}">
                <a16:creationId xmlns:a16="http://schemas.microsoft.com/office/drawing/2014/main" id="{8EA97A97-FEDF-EAC6-6713-D943FE298276}"/>
              </a:ext>
            </a:extLst>
          </p:cNvPr>
          <p:cNvSpPr txBox="1"/>
          <p:nvPr/>
        </p:nvSpPr>
        <p:spPr>
          <a:xfrm>
            <a:off x="8611496" y="2925703"/>
            <a:ext cx="3215870" cy="215444"/>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pPr algn="just" fontAlgn="base"/>
            <a:r>
              <a:rPr lang="ja-JP" altLang="en-US" b="0" i="0" dirty="0">
                <a:solidFill>
                  <a:srgbClr val="222222"/>
                </a:solidFill>
                <a:effectLst/>
                <a:latin typeface="Noto Sans JP" panose="020B0200000000000000" pitchFamily="50" charset="-128"/>
                <a:ea typeface="Noto Sans JP" panose="020B0200000000000000" pitchFamily="50" charset="-128"/>
              </a:rPr>
              <a:t>屋形船で海外からのお客様をもてなす際にも最適なオプションです。</a:t>
            </a:r>
          </a:p>
        </p:txBody>
      </p:sp>
      <p:sp>
        <p:nvSpPr>
          <p:cNvPr id="19" name="テキスト ボックス 18">
            <a:extLst>
              <a:ext uri="{FF2B5EF4-FFF2-40B4-BE49-F238E27FC236}">
                <a16:creationId xmlns:a16="http://schemas.microsoft.com/office/drawing/2014/main" id="{26B82BAC-094C-B067-2760-B27DAFDCAADA}"/>
              </a:ext>
            </a:extLst>
          </p:cNvPr>
          <p:cNvSpPr txBox="1"/>
          <p:nvPr/>
        </p:nvSpPr>
        <p:spPr>
          <a:xfrm>
            <a:off x="5092355" y="5532193"/>
            <a:ext cx="3328834" cy="338554"/>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pPr algn="just" fontAlgn="base"/>
            <a:r>
              <a:rPr lang="ja-JP" altLang="en-US" b="0" i="0" dirty="0">
                <a:solidFill>
                  <a:srgbClr val="222222"/>
                </a:solidFill>
                <a:effectLst/>
                <a:latin typeface="Noto Sans JP" panose="020B0200000000000000" pitchFamily="50" charset="-128"/>
                <a:ea typeface="Noto Sans JP" panose="020B0200000000000000" pitchFamily="50" charset="-128"/>
              </a:rPr>
              <a:t>パフォーマンスの後はお客様との写真撮影サービスもお任せください。</a:t>
            </a:r>
          </a:p>
          <a:p>
            <a:pPr algn="just" fontAlgn="base"/>
            <a:r>
              <a:rPr lang="ja-JP" altLang="en-US" b="0" i="0" dirty="0">
                <a:solidFill>
                  <a:srgbClr val="222222"/>
                </a:solidFill>
                <a:effectLst/>
                <a:latin typeface="Noto Sans JP" panose="020B0200000000000000" pitchFamily="50" charset="-128"/>
                <a:ea typeface="Noto Sans JP" panose="020B0200000000000000" pitchFamily="50" charset="-128"/>
              </a:rPr>
              <a:t>一生の記念になる写真が撮れること間違いなしです。</a:t>
            </a:r>
          </a:p>
        </p:txBody>
      </p:sp>
      <p:sp>
        <p:nvSpPr>
          <p:cNvPr id="20" name="テキスト ボックス 19">
            <a:extLst>
              <a:ext uri="{FF2B5EF4-FFF2-40B4-BE49-F238E27FC236}">
                <a16:creationId xmlns:a16="http://schemas.microsoft.com/office/drawing/2014/main" id="{F44917E6-97BC-B06C-38CB-F09A549010A8}"/>
              </a:ext>
            </a:extLst>
          </p:cNvPr>
          <p:cNvSpPr txBox="1"/>
          <p:nvPr/>
        </p:nvSpPr>
        <p:spPr>
          <a:xfrm>
            <a:off x="1573617" y="5532193"/>
            <a:ext cx="3215870" cy="338554"/>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pPr algn="l" fontAlgn="base"/>
            <a:r>
              <a:rPr lang="en-US" altLang="ja-JP" b="0" i="0" dirty="0">
                <a:solidFill>
                  <a:srgbClr val="222222"/>
                </a:solidFill>
                <a:effectLst/>
                <a:latin typeface="Noto Sans JP" panose="020B0200000000000000" pitchFamily="50" charset="-128"/>
                <a:ea typeface="Noto Sans JP" panose="020B0200000000000000" pitchFamily="50" charset="-128"/>
              </a:rPr>
              <a:t>2</a:t>
            </a:r>
            <a:r>
              <a:rPr lang="ja-JP" altLang="en-US" b="0" i="0" dirty="0">
                <a:solidFill>
                  <a:srgbClr val="222222"/>
                </a:solidFill>
                <a:effectLst/>
                <a:latin typeface="Noto Sans JP" panose="020B0200000000000000" pitchFamily="50" charset="-128"/>
                <a:ea typeface="Noto Sans JP" panose="020B0200000000000000" pitchFamily="50" charset="-128"/>
              </a:rPr>
              <a:t>階デッキの有る船でしたら、闇夜に映える忍者ならではの演武を披露してくれます。</a:t>
            </a:r>
            <a:endParaRPr lang="ja-JP" altLang="en-US" sz="800" b="0" i="0" dirty="0">
              <a:solidFill>
                <a:srgbClr val="222222"/>
              </a:solidFill>
              <a:effectLst/>
              <a:latin typeface="Noto Sans JP" panose="020B0200000000000000" pitchFamily="50" charset="-128"/>
              <a:ea typeface="Noto Sans JP" panose="020B0200000000000000" pitchFamily="50" charset="-128"/>
            </a:endParaRPr>
          </a:p>
        </p:txBody>
      </p:sp>
      <p:sp>
        <p:nvSpPr>
          <p:cNvPr id="21" name="テキスト ボックス 20">
            <a:extLst>
              <a:ext uri="{FF2B5EF4-FFF2-40B4-BE49-F238E27FC236}">
                <a16:creationId xmlns:a16="http://schemas.microsoft.com/office/drawing/2014/main" id="{23C44BC1-3DB4-5829-4985-488E1759A2E2}"/>
              </a:ext>
            </a:extLst>
          </p:cNvPr>
          <p:cNvSpPr txBox="1"/>
          <p:nvPr/>
        </p:nvSpPr>
        <p:spPr>
          <a:xfrm>
            <a:off x="8611093" y="5532193"/>
            <a:ext cx="3215870" cy="338554"/>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pPr algn="l" fontAlgn="base"/>
            <a:r>
              <a:rPr lang="ja-JP" altLang="en-US" b="0" i="0" dirty="0">
                <a:solidFill>
                  <a:srgbClr val="222222"/>
                </a:solidFill>
                <a:effectLst/>
                <a:latin typeface="Noto Sans JP" panose="020B0200000000000000" pitchFamily="50" charset="-128"/>
                <a:ea typeface="Noto Sans JP" panose="020B0200000000000000" pitchFamily="50" charset="-128"/>
              </a:rPr>
              <a:t>インバウンド旅行や海外の方の接待はもちろん、老若男女問わずお楽しみいただける忍者パフォーマンスを船上でご堪能下さい。</a:t>
            </a:r>
            <a:endParaRPr lang="en-US" altLang="ja-JP" b="0" i="0" dirty="0">
              <a:solidFill>
                <a:srgbClr val="222222"/>
              </a:solidFill>
              <a:effectLst/>
              <a:latin typeface="Noto Sans JP" panose="020B0200000000000000" pitchFamily="50" charset="-128"/>
              <a:ea typeface="Noto Sans JP" panose="020B0200000000000000" pitchFamily="50" charset="-128"/>
            </a:endParaRPr>
          </a:p>
        </p:txBody>
      </p:sp>
      <p:pic>
        <p:nvPicPr>
          <p:cNvPr id="31" name="図プレースホルダー 2">
            <a:extLst>
              <a:ext uri="{FF2B5EF4-FFF2-40B4-BE49-F238E27FC236}">
                <a16:creationId xmlns:a16="http://schemas.microsoft.com/office/drawing/2014/main" id="{B71AB250-3F8B-4C83-6CB1-CC1CB875519E}"/>
              </a:ext>
            </a:extLst>
          </p:cNvPr>
          <p:cNvPicPr>
            <a:picLocks noGrp="1" noChangeAspect="1"/>
          </p:cNvPicPr>
          <p:nvPr>
            <p:ph type="pic" sz="quarter" idx="10"/>
          </p:nvPr>
        </p:nvPicPr>
        <p:blipFill rotWithShape="1">
          <a:blip r:embed="rId7"/>
          <a:srcRect l="24354" r="51588"/>
          <a:stretch/>
        </p:blipFill>
        <p:spPr>
          <a:xfrm>
            <a:off x="0" y="0"/>
            <a:ext cx="1235413" cy="3429000"/>
          </a:xfrm>
        </p:spPr>
      </p:pic>
    </p:spTree>
    <p:extLst>
      <p:ext uri="{BB962C8B-B14F-4D97-AF65-F5344CB8AC3E}">
        <p14:creationId xmlns:p14="http://schemas.microsoft.com/office/powerpoint/2010/main" val="1749657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직사각형 14">
            <a:extLst>
              <a:ext uri="{FF2B5EF4-FFF2-40B4-BE49-F238E27FC236}">
                <a16:creationId xmlns:a16="http://schemas.microsoft.com/office/drawing/2014/main" id="{5B6C0028-7CEB-CF66-2653-376675101F80}"/>
              </a:ext>
            </a:extLst>
          </p:cNvPr>
          <p:cNvSpPr/>
          <p:nvPr/>
        </p:nvSpPr>
        <p:spPr>
          <a:xfrm>
            <a:off x="0" y="5376386"/>
            <a:ext cx="12192000" cy="1685076"/>
          </a:xfrm>
          <a:prstGeom prst="doubleWave">
            <a:avLst>
              <a:gd name="adj1" fmla="val 3467"/>
              <a:gd name="adj2" fmla="val 0"/>
            </a:avLst>
          </a:prstGeom>
          <a:solidFill>
            <a:srgbClr val="D95C00"/>
          </a:solidFill>
        </p:spPr>
        <p:txBody>
          <a:bodyPr wrap="square" lIns="360000" anchor="t">
            <a:noAutofit/>
          </a:bodyPr>
          <a:lstStyle/>
          <a:p>
            <a:endParaRPr lang="en-US" altLang="ja-JP" sz="3200" dirty="0">
              <a:solidFill>
                <a:schemeClr val="bg1"/>
              </a:solidFill>
              <a:latin typeface="Shippori Mincho ExtraBold" panose="00000900000000000000" pitchFamily="2" charset="-128"/>
              <a:ea typeface="Shippori Mincho ExtraBold" panose="00000900000000000000" pitchFamily="2" charset="-128"/>
            </a:endParaRPr>
          </a:p>
        </p:txBody>
      </p:sp>
      <p:sp>
        <p:nvSpPr>
          <p:cNvPr id="79" name="テキスト ボックス 78">
            <a:extLst>
              <a:ext uri="{FF2B5EF4-FFF2-40B4-BE49-F238E27FC236}">
                <a16:creationId xmlns:a16="http://schemas.microsoft.com/office/drawing/2014/main" id="{B4A479F5-E9E3-754C-8D94-CE5DE22F9380}"/>
              </a:ext>
            </a:extLst>
          </p:cNvPr>
          <p:cNvSpPr txBox="1"/>
          <p:nvPr/>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3</a:t>
            </a:fld>
            <a:endParaRPr kumimoji="1" lang="ja-JP" altLang="en-US" sz="800" dirty="0">
              <a:solidFill>
                <a:schemeClr val="bg1"/>
              </a:solidFill>
            </a:endParaRPr>
          </a:p>
        </p:txBody>
      </p:sp>
      <p:grpSp>
        <p:nvGrpSpPr>
          <p:cNvPr id="105" name="グループ化 104">
            <a:extLst>
              <a:ext uri="{FF2B5EF4-FFF2-40B4-BE49-F238E27FC236}">
                <a16:creationId xmlns:a16="http://schemas.microsoft.com/office/drawing/2014/main" id="{E4A35D7A-A21F-3FED-4A0C-3C36765C6975}"/>
              </a:ext>
            </a:extLst>
          </p:cNvPr>
          <p:cNvGrpSpPr/>
          <p:nvPr/>
        </p:nvGrpSpPr>
        <p:grpSpPr>
          <a:xfrm>
            <a:off x="8898105" y="2654705"/>
            <a:ext cx="2928567" cy="1747192"/>
            <a:chOff x="6671214" y="4341844"/>
            <a:chExt cx="4734352" cy="2824528"/>
          </a:xfrm>
        </p:grpSpPr>
        <p:sp>
          <p:nvSpPr>
            <p:cNvPr id="82" name="자유형 6">
              <a:extLst>
                <a:ext uri="{FF2B5EF4-FFF2-40B4-BE49-F238E27FC236}">
                  <a16:creationId xmlns:a16="http://schemas.microsoft.com/office/drawing/2014/main" id="{E09F9E82-CFD0-4608-1185-BE8521193A9D}"/>
                </a:ext>
              </a:extLst>
            </p:cNvPr>
            <p:cNvSpPr/>
            <p:nvPr/>
          </p:nvSpPr>
          <p:spPr>
            <a:xfrm>
              <a:off x="6671214" y="4341844"/>
              <a:ext cx="4734352" cy="2516155"/>
            </a:xfrm>
            <a:custGeom>
              <a:avLst/>
              <a:gdLst>
                <a:gd name="connsiteX0" fmla="*/ 2071111 w 6576970"/>
                <a:gd name="connsiteY0" fmla="*/ 44 h 3495447"/>
                <a:gd name="connsiteX1" fmla="*/ 2444215 w 6576970"/>
                <a:gd name="connsiteY1" fmla="*/ 72312 h 3495447"/>
                <a:gd name="connsiteX2" fmla="*/ 5984013 w 6576970"/>
                <a:gd name="connsiteY2" fmla="*/ 1529589 h 3495447"/>
                <a:gd name="connsiteX3" fmla="*/ 6504659 w 6576970"/>
                <a:gd name="connsiteY3" fmla="*/ 2778896 h 3495447"/>
                <a:gd name="connsiteX4" fmla="*/ 6209666 w 6576970"/>
                <a:gd name="connsiteY4" fmla="*/ 3495447 h 3495447"/>
                <a:gd name="connsiteX5" fmla="*/ 0 w 6576970"/>
                <a:gd name="connsiteY5" fmla="*/ 3495447 h 3495447"/>
                <a:gd name="connsiteX6" fmla="*/ 1194908 w 6576970"/>
                <a:gd name="connsiteY6" fmla="*/ 592958 h 3495447"/>
                <a:gd name="connsiteX7" fmla="*/ 2071111 w 6576970"/>
                <a:gd name="connsiteY7" fmla="*/ 44 h 34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6970" h="3495447">
                  <a:moveTo>
                    <a:pt x="2071111" y="44"/>
                  </a:moveTo>
                  <a:cubicBezTo>
                    <a:pt x="2195424" y="-1150"/>
                    <a:pt x="2322025" y="22009"/>
                    <a:pt x="2444215" y="72312"/>
                  </a:cubicBezTo>
                  <a:lnTo>
                    <a:pt x="5984013" y="1529589"/>
                  </a:lnTo>
                  <a:cubicBezTo>
                    <a:pt x="6472772" y="1730803"/>
                    <a:pt x="6705873" y="2290137"/>
                    <a:pt x="6504659" y="2778896"/>
                  </a:cubicBezTo>
                  <a:lnTo>
                    <a:pt x="6209666" y="3495447"/>
                  </a:lnTo>
                  <a:lnTo>
                    <a:pt x="0" y="3495447"/>
                  </a:lnTo>
                  <a:lnTo>
                    <a:pt x="1194908" y="592958"/>
                  </a:lnTo>
                  <a:cubicBezTo>
                    <a:pt x="1345819" y="226389"/>
                    <a:pt x="1698171" y="3627"/>
                    <a:pt x="2071111" y="44"/>
                  </a:cubicBezTo>
                  <a:close/>
                </a:path>
              </a:pathLst>
            </a:cu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ko-Kore-KR" altLang="en-US" sz="1100">
                <a:latin typeface="Shippori Mincho ExtraBold" panose="00000900000000000000" pitchFamily="2" charset="-128"/>
              </a:endParaRPr>
            </a:p>
          </p:txBody>
        </p:sp>
        <p:sp>
          <p:nvSpPr>
            <p:cNvPr id="83" name="楕円 82">
              <a:extLst>
                <a:ext uri="{FF2B5EF4-FFF2-40B4-BE49-F238E27FC236}">
                  <a16:creationId xmlns:a16="http://schemas.microsoft.com/office/drawing/2014/main" id="{D07747B8-7C7C-9918-4B53-83595CF79B71}"/>
                </a:ext>
              </a:extLst>
            </p:cNvPr>
            <p:cNvSpPr/>
            <p:nvPr/>
          </p:nvSpPr>
          <p:spPr>
            <a:xfrm>
              <a:off x="7735552" y="4552430"/>
              <a:ext cx="2613943" cy="261394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600" spc="0" dirty="0">
                  <a:solidFill>
                    <a:schemeClr val="bg1"/>
                  </a:solidFill>
                  <a:latin typeface="Shippori Mincho ExtraBold" panose="00000900000000000000" pitchFamily="2" charset="-128"/>
                  <a:ea typeface="Shippori Mincho ExtraBold" panose="00000900000000000000" pitchFamily="2" charset="-128"/>
                </a:rPr>
                <a:t>累計</a:t>
              </a:r>
              <a:br>
                <a:rPr lang="en-US" altLang="ja-JP" sz="1600" spc="0" dirty="0">
                  <a:solidFill>
                    <a:schemeClr val="bg1"/>
                  </a:solidFill>
                  <a:latin typeface="Shippori Mincho ExtraBold" panose="00000900000000000000" pitchFamily="2" charset="-128"/>
                  <a:ea typeface="Shippori Mincho ExtraBold" panose="00000900000000000000" pitchFamily="2" charset="-128"/>
                </a:rPr>
              </a:br>
              <a:r>
                <a:rPr lang="en-US" altLang="ja-JP" sz="3200" spc="0" dirty="0">
                  <a:solidFill>
                    <a:schemeClr val="bg1"/>
                  </a:solidFill>
                  <a:latin typeface="Shippori Mincho ExtraBold" panose="00000900000000000000" pitchFamily="2" charset="-128"/>
                  <a:ea typeface="Shippori Mincho ExtraBold" panose="00000900000000000000" pitchFamily="2" charset="-128"/>
                </a:rPr>
                <a:t>10,000</a:t>
              </a:r>
              <a:r>
                <a:rPr lang="ja-JP" altLang="en-US" sz="1600" spc="0" dirty="0">
                  <a:solidFill>
                    <a:schemeClr val="bg1"/>
                  </a:solidFill>
                  <a:latin typeface="Shippori Mincho ExtraBold" panose="00000900000000000000" pitchFamily="2" charset="-128"/>
                  <a:ea typeface="Shippori Mincho ExtraBold" panose="00000900000000000000" pitchFamily="2" charset="-128"/>
                </a:rPr>
                <a:t>件以上</a:t>
              </a:r>
              <a:br>
                <a:rPr lang="en-US" altLang="ja-JP" sz="1050" spc="0" dirty="0">
                  <a:solidFill>
                    <a:schemeClr val="bg1"/>
                  </a:solidFill>
                  <a:latin typeface="Shippori Mincho ExtraBold" panose="00000900000000000000" pitchFamily="2" charset="-128"/>
                  <a:ea typeface="Shippori Mincho ExtraBold" panose="00000900000000000000" pitchFamily="2" charset="-128"/>
                </a:rPr>
              </a:br>
              <a:r>
                <a:rPr lang="en-US" altLang="ja-JP" sz="1050" spc="0" dirty="0">
                  <a:solidFill>
                    <a:schemeClr val="bg1"/>
                  </a:solidFill>
                  <a:latin typeface="Shippori Mincho ExtraBold" panose="00000900000000000000" pitchFamily="2" charset="-128"/>
                  <a:ea typeface="Shippori Mincho ExtraBold" panose="00000900000000000000" pitchFamily="2" charset="-128"/>
                </a:rPr>
                <a:t>300,000</a:t>
              </a:r>
              <a:r>
                <a:rPr lang="ja-JP" altLang="en-US" sz="1050" spc="0" dirty="0">
                  <a:solidFill>
                    <a:schemeClr val="bg1"/>
                  </a:solidFill>
                  <a:latin typeface="Shippori Mincho ExtraBold" panose="00000900000000000000" pitchFamily="2" charset="-128"/>
                  <a:ea typeface="Shippori Mincho ExtraBold" panose="00000900000000000000" pitchFamily="2" charset="-128"/>
                </a:rPr>
                <a:t>人以上のグルーズ実績</a:t>
              </a:r>
              <a:endParaRPr kumimoji="1" lang="ja-JP" altLang="en-US" sz="1050" dirty="0">
                <a:solidFill>
                  <a:schemeClr val="bg1"/>
                </a:solidFill>
                <a:latin typeface="Shippori Mincho ExtraBold" panose="00000900000000000000" pitchFamily="2" charset="-128"/>
                <a:ea typeface="Shippori Mincho ExtraBold" panose="00000900000000000000" pitchFamily="2" charset="-128"/>
              </a:endParaRPr>
            </a:p>
          </p:txBody>
        </p:sp>
      </p:grpSp>
      <p:grpSp>
        <p:nvGrpSpPr>
          <p:cNvPr id="125" name="グループ化 124">
            <a:extLst>
              <a:ext uri="{FF2B5EF4-FFF2-40B4-BE49-F238E27FC236}">
                <a16:creationId xmlns:a16="http://schemas.microsoft.com/office/drawing/2014/main" id="{FDF65294-22A6-4D6E-409E-7194D2C2C761}"/>
              </a:ext>
            </a:extLst>
          </p:cNvPr>
          <p:cNvGrpSpPr/>
          <p:nvPr/>
        </p:nvGrpSpPr>
        <p:grpSpPr>
          <a:xfrm>
            <a:off x="1545574" y="1137901"/>
            <a:ext cx="9921073" cy="2455946"/>
            <a:chOff x="4354489" y="892748"/>
            <a:chExt cx="7610537" cy="2455946"/>
          </a:xfrm>
        </p:grpSpPr>
        <p:sp>
          <p:nvSpPr>
            <p:cNvPr id="5" name="コンテンツ プレースホルダー 2">
              <a:extLst>
                <a:ext uri="{FF2B5EF4-FFF2-40B4-BE49-F238E27FC236}">
                  <a16:creationId xmlns:a16="http://schemas.microsoft.com/office/drawing/2014/main" id="{3265726B-D147-167F-20C0-38EF154EED58}"/>
                </a:ext>
              </a:extLst>
            </p:cNvPr>
            <p:cNvSpPr txBox="1">
              <a:spLocks/>
            </p:cNvSpPr>
            <p:nvPr/>
          </p:nvSpPr>
          <p:spPr>
            <a:xfrm>
              <a:off x="4354489" y="2673677"/>
              <a:ext cx="7610537" cy="67501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200000"/>
                </a:lnSpc>
                <a:spcBef>
                  <a:spcPts val="0"/>
                </a:spcBef>
                <a:buFont typeface="Arial" panose="020B0604020202020204" pitchFamily="34" charset="0"/>
                <a:buNone/>
              </a:pP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ビズクルは累計</a:t>
              </a:r>
              <a:r>
                <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10,000</a:t>
              </a: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件以上のクルーズ実績を誇る</a:t>
              </a:r>
              <a:r>
                <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Anniversary cruise</a:t>
              </a: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が運営しています。</a:t>
              </a:r>
              <a:endPar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endParaRPr>
            </a:p>
            <a:p>
              <a:pPr marL="0" indent="0">
                <a:lnSpc>
                  <a:spcPct val="200000"/>
                </a:lnSpc>
                <a:spcBef>
                  <a:spcPts val="0"/>
                </a:spcBef>
                <a:buFont typeface="Arial" panose="020B0604020202020204" pitchFamily="34" charset="0"/>
                <a:buNone/>
              </a:pP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どのような企業イベントでもビズクルにお任せください</a:t>
              </a:r>
              <a:r>
                <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a:t>
              </a:r>
            </a:p>
          </p:txBody>
        </p:sp>
        <p:sp>
          <p:nvSpPr>
            <p:cNvPr id="124" name="コンテンツ プレースホルダー 2">
              <a:extLst>
                <a:ext uri="{FF2B5EF4-FFF2-40B4-BE49-F238E27FC236}">
                  <a16:creationId xmlns:a16="http://schemas.microsoft.com/office/drawing/2014/main" id="{07BC7DCC-D414-2452-BBF8-FCDFD361F0E8}"/>
                </a:ext>
              </a:extLst>
            </p:cNvPr>
            <p:cNvSpPr txBox="1">
              <a:spLocks/>
            </p:cNvSpPr>
            <p:nvPr/>
          </p:nvSpPr>
          <p:spPr>
            <a:xfrm>
              <a:off x="4354489" y="892748"/>
              <a:ext cx="7348610" cy="165906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200000"/>
                </a:lnSpc>
                <a:spcBef>
                  <a:spcPts val="0"/>
                </a:spcBef>
                <a:buFont typeface="Arial" panose="020B0604020202020204" pitchFamily="34" charset="0"/>
                <a:buNone/>
              </a:pPr>
              <a:r>
                <a:rPr lang="ja-JP" altLang="en-US" sz="1100" dirty="0">
                  <a:solidFill>
                    <a:schemeClr val="tx1">
                      <a:lumMod val="85000"/>
                      <a:lumOff val="15000"/>
                    </a:schemeClr>
                  </a:solidFill>
                  <a:latin typeface="+mn-ea"/>
                </a:rPr>
                <a:t>ハイレベルなクルーザーとお料理、 特別な演出オプションを組み合わせ、 企業 イベントに相応しいクルーズをご提供しています。</a:t>
              </a:r>
            </a:p>
            <a:p>
              <a:pPr marL="0" indent="0">
                <a:lnSpc>
                  <a:spcPct val="200000"/>
                </a:lnSpc>
                <a:spcBef>
                  <a:spcPts val="0"/>
                </a:spcBef>
                <a:buFont typeface="Arial" panose="020B0604020202020204" pitchFamily="34" charset="0"/>
                <a:buNone/>
              </a:pPr>
              <a:r>
                <a:rPr lang="ja-JP" altLang="en-US" sz="1100" dirty="0">
                  <a:solidFill>
                    <a:schemeClr val="tx1">
                      <a:lumMod val="85000"/>
                      <a:lumOff val="15000"/>
                    </a:schemeClr>
                  </a:solidFill>
                  <a:latin typeface="+mn-ea"/>
                </a:rPr>
                <a:t>創立記念や特別な日の祝賀会から懇親会まで、 企業イベントのすべてを船上で 忘れられない記念日として演出いたします。</a:t>
              </a:r>
            </a:p>
            <a:p>
              <a:pPr marL="0" indent="0">
                <a:lnSpc>
                  <a:spcPct val="200000"/>
                </a:lnSpc>
                <a:spcBef>
                  <a:spcPts val="0"/>
                </a:spcBef>
                <a:buFont typeface="Arial" panose="020B0604020202020204" pitchFamily="34" charset="0"/>
                <a:buNone/>
              </a:pPr>
              <a:r>
                <a:rPr lang="ja-JP" altLang="en-US" sz="1100" dirty="0">
                  <a:solidFill>
                    <a:schemeClr val="tx1">
                      <a:lumMod val="85000"/>
                      <a:lumOff val="15000"/>
                    </a:schemeClr>
                  </a:solidFill>
                  <a:latin typeface="+mn-ea"/>
                </a:rPr>
                <a:t>貸切クルーザーで実現する、 非日常的な空間と時間は、 同僚やクライアントと の絆を深め、 新たな可能性に満ちた未来へと舵を切る場所です。</a:t>
              </a:r>
              <a:br>
                <a:rPr lang="en-US" altLang="ja-JP" sz="1100" dirty="0">
                  <a:solidFill>
                    <a:schemeClr val="tx1">
                      <a:lumMod val="85000"/>
                      <a:lumOff val="15000"/>
                    </a:schemeClr>
                  </a:solidFill>
                  <a:latin typeface="+mn-ea"/>
                </a:rPr>
              </a:br>
              <a:r>
                <a:rPr lang="ja-JP" altLang="en-US" sz="1100" dirty="0">
                  <a:solidFill>
                    <a:schemeClr val="tx1">
                      <a:lumMod val="85000"/>
                      <a:lumOff val="15000"/>
                    </a:schemeClr>
                  </a:solidFill>
                  <a:latin typeface="+mn-ea"/>
                </a:rPr>
                <a:t> 貴社の大切な 瞬間を、息をのむような美しい船上の景色と共にお過ごしください。</a:t>
              </a:r>
              <a:endParaRPr lang="en-US" altLang="ja-JP" sz="1100" dirty="0">
                <a:solidFill>
                  <a:schemeClr val="tx1">
                    <a:lumMod val="85000"/>
                    <a:lumOff val="15000"/>
                  </a:schemeClr>
                </a:solidFill>
                <a:latin typeface="+mn-ea"/>
              </a:endParaRPr>
            </a:p>
          </p:txBody>
        </p:sp>
      </p:grpSp>
      <p:pic>
        <p:nvPicPr>
          <p:cNvPr id="8" name="図プレースホルダー 7">
            <a:extLst>
              <a:ext uri="{FF2B5EF4-FFF2-40B4-BE49-F238E27FC236}">
                <a16:creationId xmlns:a16="http://schemas.microsoft.com/office/drawing/2014/main" id="{6A06123E-04A0-42EC-E073-8860AE592155}"/>
              </a:ext>
            </a:extLst>
          </p:cNvPr>
          <p:cNvPicPr>
            <a:picLocks noGrp="1" noChangeAspect="1"/>
          </p:cNvPicPr>
          <p:nvPr>
            <p:ph type="pic" sz="quarter" idx="10"/>
          </p:nvPr>
        </p:nvPicPr>
        <p:blipFill>
          <a:blip r:embed="rId2"/>
          <a:srcRect l="40077" r="40077"/>
          <a:stretch/>
        </p:blipFill>
        <p:spPr>
          <a:xfrm>
            <a:off x="0" y="0"/>
            <a:ext cx="1235413" cy="3429000"/>
          </a:xfrm>
        </p:spPr>
      </p:pic>
      <p:sp>
        <p:nvSpPr>
          <p:cNvPr id="2" name="タイトル 1">
            <a:extLst>
              <a:ext uri="{FF2B5EF4-FFF2-40B4-BE49-F238E27FC236}">
                <a16:creationId xmlns:a16="http://schemas.microsoft.com/office/drawing/2014/main" id="{ED964C4B-FA8D-2EE0-4D9A-C7338BE33F18}"/>
              </a:ext>
            </a:extLst>
          </p:cNvPr>
          <p:cNvSpPr>
            <a:spLocks noGrp="1"/>
          </p:cNvSpPr>
          <p:nvPr>
            <p:ph type="title"/>
          </p:nvPr>
        </p:nvSpPr>
        <p:spPr>
          <a:xfrm>
            <a:off x="1471976" y="271906"/>
            <a:ext cx="10515600" cy="480131"/>
          </a:xfrm>
        </p:spPr>
        <p:txBody>
          <a:bodyPr/>
          <a:lstStyle/>
          <a:p>
            <a:r>
              <a:rPr lang="en-US" altLang="ja-JP" dirty="0"/>
              <a:t>About</a:t>
            </a:r>
            <a:r>
              <a:rPr lang="ja-JP" altLang="en-US" dirty="0"/>
              <a:t> </a:t>
            </a:r>
            <a:r>
              <a:rPr lang="en-US" altLang="ja-JP" dirty="0"/>
              <a:t>biz-cruise</a:t>
            </a:r>
          </a:p>
        </p:txBody>
      </p:sp>
      <p:sp>
        <p:nvSpPr>
          <p:cNvPr id="11" name="직사각형 4">
            <a:extLst>
              <a:ext uri="{FF2B5EF4-FFF2-40B4-BE49-F238E27FC236}">
                <a16:creationId xmlns:a16="http://schemas.microsoft.com/office/drawing/2014/main" id="{52AEB486-F34E-B26A-B1DE-EEC48BAD8646}"/>
              </a:ext>
            </a:extLst>
          </p:cNvPr>
          <p:cNvSpPr/>
          <p:nvPr/>
        </p:nvSpPr>
        <p:spPr>
          <a:xfrm>
            <a:off x="0" y="3429000"/>
            <a:ext cx="1235413" cy="3429000"/>
          </a:xfrm>
          <a:prstGeom prst="rect">
            <a:avLst/>
          </a:pr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2" name="テキスト ボックス 11">
            <a:extLst>
              <a:ext uri="{FF2B5EF4-FFF2-40B4-BE49-F238E27FC236}">
                <a16:creationId xmlns:a16="http://schemas.microsoft.com/office/drawing/2014/main" id="{633AEF5D-5662-AE8C-D1C0-4D58FA9E01DB}"/>
              </a:ext>
            </a:extLst>
          </p:cNvPr>
          <p:cNvSpPr txBox="1"/>
          <p:nvPr/>
        </p:nvSpPr>
        <p:spPr>
          <a:xfrm rot="16200000">
            <a:off x="-916312" y="4878670"/>
            <a:ext cx="3055732" cy="300082"/>
          </a:xfrm>
          <a:prstGeom prst="rect">
            <a:avLst/>
          </a:prstGeom>
          <a:noFill/>
        </p:spPr>
        <p:txBody>
          <a:bodyPr wrap="square">
            <a:spAutoFit/>
          </a:bodyPr>
          <a:lstStyle>
            <a:defPPr>
              <a:defRPr lang="ko-Kore-KR"/>
            </a:defPPr>
            <a:lvl1pPr marR="0" lvl="0" indent="0" fontAlgn="base">
              <a:lnSpc>
                <a:spcPct val="90000"/>
              </a:lnSpc>
              <a:spcBef>
                <a:spcPct val="0"/>
              </a:spcBef>
              <a:spcAft>
                <a:spcPct val="0"/>
              </a:spcAft>
              <a:buClrTx/>
              <a:buSzTx/>
              <a:tabLst/>
              <a:defRPr kumimoji="1" sz="1500">
                <a:solidFill>
                  <a:schemeClr val="bg1"/>
                </a:solidFill>
                <a:latin typeface="Shippori Mincho ExtraBold" panose="00000900000000000000" pitchFamily="2" charset="-128"/>
                <a:ea typeface="Shippori Mincho ExtraBold" panose="00000900000000000000" pitchFamily="2" charset="-128"/>
                <a:cs typeface="+mj-cs"/>
              </a:defRPr>
            </a:lvl1pPr>
          </a:lstStyle>
          <a:p>
            <a:r>
              <a:rPr lang="en-US" altLang="ja-JP" dirty="0"/>
              <a:t>About</a:t>
            </a:r>
            <a:r>
              <a:rPr lang="ja-JP" altLang="en-US" dirty="0"/>
              <a:t> </a:t>
            </a:r>
            <a:r>
              <a:rPr lang="en-US" altLang="ja-JP" dirty="0"/>
              <a:t>biz-cruise</a:t>
            </a:r>
          </a:p>
        </p:txBody>
      </p:sp>
      <p:sp>
        <p:nvSpPr>
          <p:cNvPr id="18" name="テキスト ボックス 17">
            <a:extLst>
              <a:ext uri="{FF2B5EF4-FFF2-40B4-BE49-F238E27FC236}">
                <a16:creationId xmlns:a16="http://schemas.microsoft.com/office/drawing/2014/main" id="{3B166549-8F24-7F34-BB9A-1D6CC1E79370}"/>
              </a:ext>
            </a:extLst>
          </p:cNvPr>
          <p:cNvSpPr txBox="1"/>
          <p:nvPr/>
        </p:nvSpPr>
        <p:spPr>
          <a:xfrm>
            <a:off x="1595438" y="4238239"/>
            <a:ext cx="10232333" cy="2028581"/>
          </a:xfrm>
          <a:prstGeom prst="roundRect">
            <a:avLst>
              <a:gd name="adj" fmla="val 7446"/>
            </a:avLst>
          </a:prstGeom>
          <a:solidFill>
            <a:schemeClr val="bg1"/>
          </a:solidFill>
          <a:ln>
            <a:noFill/>
          </a:ln>
          <a:effectLst>
            <a:outerShdw blurRad="736600" sx="66000" sy="66000" algn="ctr"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algn="ctr">
              <a:defRPr kumimoji="1">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ja-JP" altLang="en-US"/>
          </a:p>
        </p:txBody>
      </p:sp>
      <p:sp>
        <p:nvSpPr>
          <p:cNvPr id="19" name="テキスト ボックス 18">
            <a:extLst>
              <a:ext uri="{FF2B5EF4-FFF2-40B4-BE49-F238E27FC236}">
                <a16:creationId xmlns:a16="http://schemas.microsoft.com/office/drawing/2014/main" id="{796AD4E1-E8B0-E4C9-2A96-1DF374A595E9}"/>
              </a:ext>
            </a:extLst>
          </p:cNvPr>
          <p:cNvSpPr txBox="1"/>
          <p:nvPr/>
        </p:nvSpPr>
        <p:spPr>
          <a:xfrm>
            <a:off x="1877241" y="4420508"/>
            <a:ext cx="2000804" cy="338554"/>
          </a:xfrm>
          <a:prstGeom prst="rect">
            <a:avLst/>
          </a:prstGeom>
          <a:noFill/>
        </p:spPr>
        <p:txBody>
          <a:bodyPr wrap="square">
            <a:spAutoFit/>
          </a:bodyPr>
          <a:lstStyle/>
          <a:p>
            <a:r>
              <a:rPr kumimoji="1" lang="ja-JP" altLang="en-US" sz="1600" dirty="0">
                <a:solidFill>
                  <a:srgbClr val="063666"/>
                </a:solidFill>
                <a:latin typeface="Shippori Mincho ExtraBold" panose="00000900000000000000" pitchFamily="2" charset="-128"/>
                <a:ea typeface="Shippori Mincho ExtraBold" panose="00000900000000000000" pitchFamily="2" charset="-128"/>
              </a:rPr>
              <a:t>お取引先実績</a:t>
            </a:r>
            <a:endParaRPr lang="ja-JP" altLang="en-US" sz="1600" dirty="0">
              <a:solidFill>
                <a:srgbClr val="063666"/>
              </a:solidFill>
              <a:latin typeface="Shippori Mincho ExtraBold" panose="00000900000000000000" pitchFamily="2" charset="-128"/>
              <a:ea typeface="Shippori Mincho ExtraBold" panose="00000900000000000000" pitchFamily="2" charset="-128"/>
            </a:endParaRPr>
          </a:p>
        </p:txBody>
      </p:sp>
      <p:grpSp>
        <p:nvGrpSpPr>
          <p:cNvPr id="20" name="グループ化 19">
            <a:extLst>
              <a:ext uri="{FF2B5EF4-FFF2-40B4-BE49-F238E27FC236}">
                <a16:creationId xmlns:a16="http://schemas.microsoft.com/office/drawing/2014/main" id="{72D28B6B-814E-9570-8630-42734284D0E6}"/>
              </a:ext>
            </a:extLst>
          </p:cNvPr>
          <p:cNvGrpSpPr/>
          <p:nvPr/>
        </p:nvGrpSpPr>
        <p:grpSpPr>
          <a:xfrm>
            <a:off x="2071623" y="5080128"/>
            <a:ext cx="9279962" cy="831954"/>
            <a:chOff x="1589955" y="2326322"/>
            <a:chExt cx="9810970" cy="879559"/>
          </a:xfrm>
        </p:grpSpPr>
        <p:pic>
          <p:nvPicPr>
            <p:cNvPr id="21" name="図 20">
              <a:extLst>
                <a:ext uri="{FF2B5EF4-FFF2-40B4-BE49-F238E27FC236}">
                  <a16:creationId xmlns:a16="http://schemas.microsoft.com/office/drawing/2014/main" id="{3C6A9883-1608-CF56-13CD-97D7F0F14C67}"/>
                </a:ext>
              </a:extLst>
            </p:cNvPr>
            <p:cNvPicPr>
              <a:picLocks noChangeAspect="1"/>
            </p:cNvPicPr>
            <p:nvPr/>
          </p:nvPicPr>
          <p:blipFill>
            <a:blip r:embed="rId3"/>
            <a:stretch>
              <a:fillRect/>
            </a:stretch>
          </p:blipFill>
          <p:spPr>
            <a:xfrm>
              <a:off x="5356217" y="2888944"/>
              <a:ext cx="1023025" cy="316937"/>
            </a:xfrm>
            <a:prstGeom prst="rect">
              <a:avLst/>
            </a:prstGeom>
          </p:spPr>
        </p:pic>
        <p:pic>
          <p:nvPicPr>
            <p:cNvPr id="22" name="図 21">
              <a:extLst>
                <a:ext uri="{FF2B5EF4-FFF2-40B4-BE49-F238E27FC236}">
                  <a16:creationId xmlns:a16="http://schemas.microsoft.com/office/drawing/2014/main" id="{CB61C644-2E4E-AC04-5E77-F27AC99A0A3C}"/>
                </a:ext>
              </a:extLst>
            </p:cNvPr>
            <p:cNvPicPr>
              <a:picLocks noChangeAspect="1"/>
            </p:cNvPicPr>
            <p:nvPr/>
          </p:nvPicPr>
          <p:blipFill>
            <a:blip r:embed="rId4"/>
            <a:stretch>
              <a:fillRect/>
            </a:stretch>
          </p:blipFill>
          <p:spPr>
            <a:xfrm>
              <a:off x="9966705" y="2326322"/>
              <a:ext cx="1434220" cy="444326"/>
            </a:xfrm>
            <a:prstGeom prst="rect">
              <a:avLst/>
            </a:prstGeom>
          </p:spPr>
        </p:pic>
        <p:pic>
          <p:nvPicPr>
            <p:cNvPr id="23" name="図 22">
              <a:extLst>
                <a:ext uri="{FF2B5EF4-FFF2-40B4-BE49-F238E27FC236}">
                  <a16:creationId xmlns:a16="http://schemas.microsoft.com/office/drawing/2014/main" id="{219B56E0-4EFC-C958-EE8B-6907E65BDFEB}"/>
                </a:ext>
              </a:extLst>
            </p:cNvPr>
            <p:cNvPicPr>
              <a:picLocks noChangeAspect="1"/>
            </p:cNvPicPr>
            <p:nvPr/>
          </p:nvPicPr>
          <p:blipFill>
            <a:blip r:embed="rId5"/>
            <a:stretch>
              <a:fillRect/>
            </a:stretch>
          </p:blipFill>
          <p:spPr>
            <a:xfrm>
              <a:off x="5179991" y="2390017"/>
              <a:ext cx="1023025" cy="316937"/>
            </a:xfrm>
            <a:prstGeom prst="rect">
              <a:avLst/>
            </a:prstGeom>
          </p:spPr>
        </p:pic>
        <p:pic>
          <p:nvPicPr>
            <p:cNvPr id="24" name="図 23">
              <a:extLst>
                <a:ext uri="{FF2B5EF4-FFF2-40B4-BE49-F238E27FC236}">
                  <a16:creationId xmlns:a16="http://schemas.microsoft.com/office/drawing/2014/main" id="{307107F3-1B0B-3B13-A61A-7CB27F9C885C}"/>
                </a:ext>
              </a:extLst>
            </p:cNvPr>
            <p:cNvPicPr>
              <a:picLocks noChangeAspect="1"/>
            </p:cNvPicPr>
            <p:nvPr/>
          </p:nvPicPr>
          <p:blipFill>
            <a:blip r:embed="rId6"/>
            <a:stretch>
              <a:fillRect/>
            </a:stretch>
          </p:blipFill>
          <p:spPr>
            <a:xfrm>
              <a:off x="9122478" y="2888944"/>
              <a:ext cx="1023026" cy="316937"/>
            </a:xfrm>
            <a:prstGeom prst="rect">
              <a:avLst/>
            </a:prstGeom>
          </p:spPr>
        </p:pic>
        <p:pic>
          <p:nvPicPr>
            <p:cNvPr id="25" name="図 24">
              <a:extLst>
                <a:ext uri="{FF2B5EF4-FFF2-40B4-BE49-F238E27FC236}">
                  <a16:creationId xmlns:a16="http://schemas.microsoft.com/office/drawing/2014/main" id="{8D9A8117-24B3-C7F7-9D6F-FF50B7F04256}"/>
                </a:ext>
              </a:extLst>
            </p:cNvPr>
            <p:cNvPicPr>
              <a:picLocks noChangeAspect="1"/>
            </p:cNvPicPr>
            <p:nvPr/>
          </p:nvPicPr>
          <p:blipFill>
            <a:blip r:embed="rId7"/>
            <a:stretch>
              <a:fillRect/>
            </a:stretch>
          </p:blipFill>
          <p:spPr>
            <a:xfrm>
              <a:off x="4100796" y="2888944"/>
              <a:ext cx="1023026" cy="316937"/>
            </a:xfrm>
            <a:prstGeom prst="rect">
              <a:avLst/>
            </a:prstGeom>
          </p:spPr>
        </p:pic>
        <p:pic>
          <p:nvPicPr>
            <p:cNvPr id="26" name="図 25">
              <a:extLst>
                <a:ext uri="{FF2B5EF4-FFF2-40B4-BE49-F238E27FC236}">
                  <a16:creationId xmlns:a16="http://schemas.microsoft.com/office/drawing/2014/main" id="{96087E51-3539-6277-FF58-1DA81C55F835}"/>
                </a:ext>
              </a:extLst>
            </p:cNvPr>
            <p:cNvPicPr>
              <a:picLocks noChangeAspect="1"/>
            </p:cNvPicPr>
            <p:nvPr/>
          </p:nvPicPr>
          <p:blipFill>
            <a:blip r:embed="rId8"/>
            <a:stretch>
              <a:fillRect/>
            </a:stretch>
          </p:blipFill>
          <p:spPr>
            <a:xfrm>
              <a:off x="8770026" y="2390017"/>
              <a:ext cx="1023026" cy="316937"/>
            </a:xfrm>
            <a:prstGeom prst="rect">
              <a:avLst/>
            </a:prstGeom>
          </p:spPr>
        </p:pic>
        <p:pic>
          <p:nvPicPr>
            <p:cNvPr id="27" name="図 26">
              <a:extLst>
                <a:ext uri="{FF2B5EF4-FFF2-40B4-BE49-F238E27FC236}">
                  <a16:creationId xmlns:a16="http://schemas.microsoft.com/office/drawing/2014/main" id="{DC80B063-83A1-F776-8B64-F768AA678AA4}"/>
                </a:ext>
              </a:extLst>
            </p:cNvPr>
            <p:cNvPicPr>
              <a:picLocks noChangeAspect="1"/>
            </p:cNvPicPr>
            <p:nvPr/>
          </p:nvPicPr>
          <p:blipFill>
            <a:blip r:embed="rId9"/>
            <a:stretch>
              <a:fillRect/>
            </a:stretch>
          </p:blipFill>
          <p:spPr>
            <a:xfrm>
              <a:off x="3983312" y="2390017"/>
              <a:ext cx="1023026" cy="316937"/>
            </a:xfrm>
            <a:prstGeom prst="rect">
              <a:avLst/>
            </a:prstGeom>
          </p:spPr>
        </p:pic>
        <p:pic>
          <p:nvPicPr>
            <p:cNvPr id="28" name="図 27">
              <a:extLst>
                <a:ext uri="{FF2B5EF4-FFF2-40B4-BE49-F238E27FC236}">
                  <a16:creationId xmlns:a16="http://schemas.microsoft.com/office/drawing/2014/main" id="{1C5F2319-A74D-A71A-BC14-9670FC3BA432}"/>
                </a:ext>
              </a:extLst>
            </p:cNvPr>
            <p:cNvPicPr>
              <a:picLocks noChangeAspect="1"/>
            </p:cNvPicPr>
            <p:nvPr/>
          </p:nvPicPr>
          <p:blipFill>
            <a:blip r:embed="rId10"/>
            <a:stretch>
              <a:fillRect/>
            </a:stretch>
          </p:blipFill>
          <p:spPr>
            <a:xfrm>
              <a:off x="7867058" y="2888944"/>
              <a:ext cx="1023025" cy="316937"/>
            </a:xfrm>
            <a:prstGeom prst="rect">
              <a:avLst/>
            </a:prstGeom>
          </p:spPr>
        </p:pic>
        <p:pic>
          <p:nvPicPr>
            <p:cNvPr id="29" name="図 28">
              <a:extLst>
                <a:ext uri="{FF2B5EF4-FFF2-40B4-BE49-F238E27FC236}">
                  <a16:creationId xmlns:a16="http://schemas.microsoft.com/office/drawing/2014/main" id="{478DDE44-AC29-B104-9E6D-FD87F560EC55}"/>
                </a:ext>
              </a:extLst>
            </p:cNvPr>
            <p:cNvPicPr>
              <a:picLocks noChangeAspect="1"/>
            </p:cNvPicPr>
            <p:nvPr/>
          </p:nvPicPr>
          <p:blipFill>
            <a:blip r:embed="rId11"/>
            <a:stretch>
              <a:fillRect/>
            </a:stretch>
          </p:blipFill>
          <p:spPr>
            <a:xfrm>
              <a:off x="2845376" y="2888944"/>
              <a:ext cx="1023025" cy="316937"/>
            </a:xfrm>
            <a:prstGeom prst="rect">
              <a:avLst/>
            </a:prstGeom>
          </p:spPr>
        </p:pic>
        <p:pic>
          <p:nvPicPr>
            <p:cNvPr id="30" name="図 29">
              <a:extLst>
                <a:ext uri="{FF2B5EF4-FFF2-40B4-BE49-F238E27FC236}">
                  <a16:creationId xmlns:a16="http://schemas.microsoft.com/office/drawing/2014/main" id="{7340B424-840B-BC92-95A9-52D3F541114E}"/>
                </a:ext>
              </a:extLst>
            </p:cNvPr>
            <p:cNvPicPr>
              <a:picLocks noChangeAspect="1"/>
            </p:cNvPicPr>
            <p:nvPr/>
          </p:nvPicPr>
          <p:blipFill>
            <a:blip r:embed="rId12"/>
            <a:stretch>
              <a:fillRect/>
            </a:stretch>
          </p:blipFill>
          <p:spPr>
            <a:xfrm>
              <a:off x="7573348" y="2390017"/>
              <a:ext cx="1023025" cy="316937"/>
            </a:xfrm>
            <a:prstGeom prst="rect">
              <a:avLst/>
            </a:prstGeom>
          </p:spPr>
        </p:pic>
        <p:pic>
          <p:nvPicPr>
            <p:cNvPr id="31" name="図 30">
              <a:extLst>
                <a:ext uri="{FF2B5EF4-FFF2-40B4-BE49-F238E27FC236}">
                  <a16:creationId xmlns:a16="http://schemas.microsoft.com/office/drawing/2014/main" id="{5C328921-C4B1-FEFF-E684-6D994BFC9986}"/>
                </a:ext>
              </a:extLst>
            </p:cNvPr>
            <p:cNvPicPr>
              <a:picLocks noChangeAspect="1"/>
            </p:cNvPicPr>
            <p:nvPr/>
          </p:nvPicPr>
          <p:blipFill>
            <a:blip r:embed="rId13"/>
            <a:stretch>
              <a:fillRect/>
            </a:stretch>
          </p:blipFill>
          <p:spPr>
            <a:xfrm>
              <a:off x="2786634" y="2390017"/>
              <a:ext cx="1023025" cy="316937"/>
            </a:xfrm>
            <a:prstGeom prst="rect">
              <a:avLst/>
            </a:prstGeom>
          </p:spPr>
        </p:pic>
        <p:pic>
          <p:nvPicPr>
            <p:cNvPr id="32" name="図 31">
              <a:extLst>
                <a:ext uri="{FF2B5EF4-FFF2-40B4-BE49-F238E27FC236}">
                  <a16:creationId xmlns:a16="http://schemas.microsoft.com/office/drawing/2014/main" id="{59D2657E-2341-F4B5-05F5-4A617CAE5D66}"/>
                </a:ext>
              </a:extLst>
            </p:cNvPr>
            <p:cNvPicPr>
              <a:picLocks noChangeAspect="1"/>
            </p:cNvPicPr>
            <p:nvPr/>
          </p:nvPicPr>
          <p:blipFill>
            <a:blip r:embed="rId14"/>
            <a:stretch>
              <a:fillRect/>
            </a:stretch>
          </p:blipFill>
          <p:spPr>
            <a:xfrm>
              <a:off x="6611637" y="2888944"/>
              <a:ext cx="1023026" cy="316937"/>
            </a:xfrm>
            <a:prstGeom prst="rect">
              <a:avLst/>
            </a:prstGeom>
          </p:spPr>
        </p:pic>
        <p:pic>
          <p:nvPicPr>
            <p:cNvPr id="33" name="図 32">
              <a:extLst>
                <a:ext uri="{FF2B5EF4-FFF2-40B4-BE49-F238E27FC236}">
                  <a16:creationId xmlns:a16="http://schemas.microsoft.com/office/drawing/2014/main" id="{4A028790-057A-8A18-D3E5-E4B67D210D30}"/>
                </a:ext>
              </a:extLst>
            </p:cNvPr>
            <p:cNvPicPr>
              <a:picLocks noChangeAspect="1"/>
            </p:cNvPicPr>
            <p:nvPr/>
          </p:nvPicPr>
          <p:blipFill>
            <a:blip r:embed="rId15"/>
            <a:stretch>
              <a:fillRect/>
            </a:stretch>
          </p:blipFill>
          <p:spPr>
            <a:xfrm>
              <a:off x="10377899" y="2888944"/>
              <a:ext cx="1023026" cy="316937"/>
            </a:xfrm>
            <a:prstGeom prst="rect">
              <a:avLst/>
            </a:prstGeom>
          </p:spPr>
        </p:pic>
        <p:pic>
          <p:nvPicPr>
            <p:cNvPr id="35" name="図 34">
              <a:extLst>
                <a:ext uri="{FF2B5EF4-FFF2-40B4-BE49-F238E27FC236}">
                  <a16:creationId xmlns:a16="http://schemas.microsoft.com/office/drawing/2014/main" id="{2DCC7065-5E36-FCA1-6A67-ED5DCC690725}"/>
                </a:ext>
              </a:extLst>
            </p:cNvPr>
            <p:cNvPicPr>
              <a:picLocks noChangeAspect="1"/>
            </p:cNvPicPr>
            <p:nvPr/>
          </p:nvPicPr>
          <p:blipFill>
            <a:blip r:embed="rId16"/>
            <a:stretch>
              <a:fillRect/>
            </a:stretch>
          </p:blipFill>
          <p:spPr>
            <a:xfrm>
              <a:off x="1589955" y="2888944"/>
              <a:ext cx="1023026" cy="316937"/>
            </a:xfrm>
            <a:prstGeom prst="rect">
              <a:avLst/>
            </a:prstGeom>
          </p:spPr>
        </p:pic>
        <p:pic>
          <p:nvPicPr>
            <p:cNvPr id="36" name="図 35">
              <a:extLst>
                <a:ext uri="{FF2B5EF4-FFF2-40B4-BE49-F238E27FC236}">
                  <a16:creationId xmlns:a16="http://schemas.microsoft.com/office/drawing/2014/main" id="{240B8305-489E-5487-EDF4-442E69D65C35}"/>
                </a:ext>
              </a:extLst>
            </p:cNvPr>
            <p:cNvPicPr>
              <a:picLocks noChangeAspect="1"/>
            </p:cNvPicPr>
            <p:nvPr/>
          </p:nvPicPr>
          <p:blipFill>
            <a:blip r:embed="rId17"/>
            <a:stretch>
              <a:fillRect/>
            </a:stretch>
          </p:blipFill>
          <p:spPr>
            <a:xfrm>
              <a:off x="6376669" y="2390017"/>
              <a:ext cx="1023026" cy="316937"/>
            </a:xfrm>
            <a:prstGeom prst="rect">
              <a:avLst/>
            </a:prstGeom>
          </p:spPr>
        </p:pic>
        <p:pic>
          <p:nvPicPr>
            <p:cNvPr id="37" name="図 36">
              <a:extLst>
                <a:ext uri="{FF2B5EF4-FFF2-40B4-BE49-F238E27FC236}">
                  <a16:creationId xmlns:a16="http://schemas.microsoft.com/office/drawing/2014/main" id="{1A67B60C-8801-2595-0585-D8C7794CE4F9}"/>
                </a:ext>
              </a:extLst>
            </p:cNvPr>
            <p:cNvPicPr>
              <a:picLocks noChangeAspect="1"/>
            </p:cNvPicPr>
            <p:nvPr/>
          </p:nvPicPr>
          <p:blipFill>
            <a:blip r:embed="rId18"/>
            <a:stretch>
              <a:fillRect/>
            </a:stretch>
          </p:blipFill>
          <p:spPr>
            <a:xfrm>
              <a:off x="1589955" y="2390017"/>
              <a:ext cx="1023026" cy="316937"/>
            </a:xfrm>
            <a:prstGeom prst="rect">
              <a:avLst/>
            </a:prstGeom>
          </p:spPr>
        </p:pic>
      </p:grpSp>
    </p:spTree>
    <p:extLst>
      <p:ext uri="{BB962C8B-B14F-4D97-AF65-F5344CB8AC3E}">
        <p14:creationId xmlns:p14="http://schemas.microsoft.com/office/powerpoint/2010/main" val="973781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직사각형 14">
            <a:extLst>
              <a:ext uri="{FF2B5EF4-FFF2-40B4-BE49-F238E27FC236}">
                <a16:creationId xmlns:a16="http://schemas.microsoft.com/office/drawing/2014/main" id="{C57FDCEA-1470-C2C0-0064-6DEC6F66C97D}"/>
              </a:ext>
            </a:extLst>
          </p:cNvPr>
          <p:cNvSpPr/>
          <p:nvPr/>
        </p:nvSpPr>
        <p:spPr>
          <a:xfrm>
            <a:off x="0" y="5376386"/>
            <a:ext cx="12192000" cy="1685076"/>
          </a:xfrm>
          <a:prstGeom prst="doubleWave">
            <a:avLst>
              <a:gd name="adj1" fmla="val 3467"/>
              <a:gd name="adj2" fmla="val 0"/>
            </a:avLst>
          </a:prstGeom>
          <a:solidFill>
            <a:srgbClr val="D95C00"/>
          </a:solidFill>
        </p:spPr>
        <p:txBody>
          <a:bodyPr wrap="square" lIns="360000" anchor="t">
            <a:noAutofit/>
          </a:bodyPr>
          <a:lstStyle/>
          <a:p>
            <a:endParaRPr lang="en-US" altLang="ja-JP" sz="3200" dirty="0">
              <a:solidFill>
                <a:schemeClr val="bg1"/>
              </a:solidFill>
              <a:latin typeface="Shippori Mincho ExtraBold" panose="00000900000000000000" pitchFamily="2" charset="-128"/>
              <a:ea typeface="Shippori Mincho ExtraBold" panose="00000900000000000000" pitchFamily="2" charset="-128"/>
            </a:endParaRPr>
          </a:p>
        </p:txBody>
      </p:sp>
      <p:sp>
        <p:nvSpPr>
          <p:cNvPr id="84" name="직사각형 4">
            <a:extLst>
              <a:ext uri="{FF2B5EF4-FFF2-40B4-BE49-F238E27FC236}">
                <a16:creationId xmlns:a16="http://schemas.microsoft.com/office/drawing/2014/main" id="{0CDD1BC2-AF06-DDE4-1109-0F8C5E520B78}"/>
              </a:ext>
            </a:extLst>
          </p:cNvPr>
          <p:cNvSpPr/>
          <p:nvPr/>
        </p:nvSpPr>
        <p:spPr>
          <a:xfrm>
            <a:off x="0" y="0"/>
            <a:ext cx="12192000" cy="3777493"/>
          </a:xfrm>
          <a:prstGeom prst="rect">
            <a:avLst/>
          </a:pr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36" name="テキスト ボックス 35">
            <a:extLst>
              <a:ext uri="{FF2B5EF4-FFF2-40B4-BE49-F238E27FC236}">
                <a16:creationId xmlns:a16="http://schemas.microsoft.com/office/drawing/2014/main" id="{8B746482-756F-1F60-B9BE-BA2989D96B16}"/>
              </a:ext>
            </a:extLst>
          </p:cNvPr>
          <p:cNvSpPr txBox="1"/>
          <p:nvPr/>
        </p:nvSpPr>
        <p:spPr>
          <a:xfrm>
            <a:off x="617706" y="614387"/>
            <a:ext cx="10956587" cy="369332"/>
          </a:xfrm>
          <a:prstGeom prst="rect">
            <a:avLst/>
          </a:prstGeom>
          <a:noFill/>
        </p:spPr>
        <p:txBody>
          <a:bodyPr wrap="square">
            <a:spAutoFit/>
          </a:bodyPr>
          <a:lstStyle/>
          <a:p>
            <a:pPr algn="ctr"/>
            <a:r>
              <a:rPr lang="ja-JP" altLang="en-US" dirty="0">
                <a:solidFill>
                  <a:schemeClr val="bg1"/>
                </a:solidFill>
                <a:latin typeface="Shippori Mincho ExtraBold" panose="00000900000000000000" pitchFamily="2" charset="-128"/>
                <a:ea typeface="Shippori Mincho ExtraBold" panose="00000900000000000000" pitchFamily="2" charset="-128"/>
              </a:rPr>
              <a:t>ホワイトペーパーをご覧いただき、誠にありがとうございます。</a:t>
            </a:r>
            <a:endParaRPr lang="en-US" altLang="ja-JP" dirty="0">
              <a:solidFill>
                <a:schemeClr val="bg1"/>
              </a:solidFill>
              <a:latin typeface="Shippori Mincho ExtraBold" panose="00000900000000000000" pitchFamily="2" charset="-128"/>
              <a:ea typeface="Shippori Mincho ExtraBold" panose="00000900000000000000" pitchFamily="2" charset="-128"/>
            </a:endParaRPr>
          </a:p>
        </p:txBody>
      </p:sp>
      <p:grpSp>
        <p:nvGrpSpPr>
          <p:cNvPr id="43" name="グループ化 42">
            <a:extLst>
              <a:ext uri="{FF2B5EF4-FFF2-40B4-BE49-F238E27FC236}">
                <a16:creationId xmlns:a16="http://schemas.microsoft.com/office/drawing/2014/main" id="{65017E24-8AD7-8F08-D131-F29551D54F02}"/>
              </a:ext>
            </a:extLst>
          </p:cNvPr>
          <p:cNvGrpSpPr/>
          <p:nvPr/>
        </p:nvGrpSpPr>
        <p:grpSpPr>
          <a:xfrm>
            <a:off x="227344" y="1213268"/>
            <a:ext cx="11601823" cy="4706126"/>
            <a:chOff x="227344" y="1560694"/>
            <a:chExt cx="11601823" cy="4706126"/>
          </a:xfrm>
        </p:grpSpPr>
        <p:sp>
          <p:nvSpPr>
            <p:cNvPr id="44" name="テキスト ボックス 43">
              <a:extLst>
                <a:ext uri="{FF2B5EF4-FFF2-40B4-BE49-F238E27FC236}">
                  <a16:creationId xmlns:a16="http://schemas.microsoft.com/office/drawing/2014/main" id="{86AE0EB6-DB3B-9548-34AA-9E71D10CEE3A}"/>
                </a:ext>
              </a:extLst>
            </p:cNvPr>
            <p:cNvSpPr txBox="1"/>
            <p:nvPr/>
          </p:nvSpPr>
          <p:spPr>
            <a:xfrm>
              <a:off x="362832" y="1578059"/>
              <a:ext cx="5430031" cy="4688761"/>
            </a:xfrm>
            <a:prstGeom prst="roundRect">
              <a:avLst>
                <a:gd name="adj" fmla="val 7446"/>
              </a:avLst>
            </a:prstGeom>
            <a:solidFill>
              <a:schemeClr val="bg1"/>
            </a:solidFill>
            <a:ln>
              <a:noFill/>
            </a:ln>
            <a:effectLst>
              <a:outerShdw blurRad="491254" sx="102000" sy="102000" algn="ctr" rotWithShape="0">
                <a:schemeClr val="tx1">
                  <a:alpha val="19065"/>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algn="ctr">
                <a:defRPr kumimoji="1">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ja-JP" altLang="en-US"/>
            </a:p>
          </p:txBody>
        </p:sp>
        <p:grpSp>
          <p:nvGrpSpPr>
            <p:cNvPr id="45" name="グループ化 44">
              <a:extLst>
                <a:ext uri="{FF2B5EF4-FFF2-40B4-BE49-F238E27FC236}">
                  <a16:creationId xmlns:a16="http://schemas.microsoft.com/office/drawing/2014/main" id="{44BC97E3-10AC-B186-AB59-676BA968F9ED}"/>
                </a:ext>
              </a:extLst>
            </p:cNvPr>
            <p:cNvGrpSpPr/>
            <p:nvPr/>
          </p:nvGrpSpPr>
          <p:grpSpPr>
            <a:xfrm>
              <a:off x="367501" y="3503437"/>
              <a:ext cx="5420692" cy="1690971"/>
              <a:chOff x="366018" y="3678812"/>
              <a:chExt cx="3698780" cy="1583656"/>
            </a:xfrm>
          </p:grpSpPr>
          <p:sp>
            <p:nvSpPr>
              <p:cNvPr id="63" name="テキスト ボックス 62">
                <a:extLst>
                  <a:ext uri="{FF2B5EF4-FFF2-40B4-BE49-F238E27FC236}">
                    <a16:creationId xmlns:a16="http://schemas.microsoft.com/office/drawing/2014/main" id="{42FDB382-E916-01A7-AB02-CAEE4A5E67AD}"/>
                  </a:ext>
                </a:extLst>
              </p:cNvPr>
              <p:cNvSpPr txBox="1"/>
              <p:nvPr/>
            </p:nvSpPr>
            <p:spPr>
              <a:xfrm>
                <a:off x="366018" y="3678812"/>
                <a:ext cx="3698780" cy="345893"/>
              </a:xfrm>
              <a:prstGeom prst="rect">
                <a:avLst/>
              </a:prstGeom>
              <a:noFill/>
            </p:spPr>
            <p:txBody>
              <a:bodyPr wrap="square">
                <a:spAutoFit/>
              </a:bodyPr>
              <a:lstStyle/>
              <a:p>
                <a:pPr algn="ctr"/>
                <a:r>
                  <a:rPr lang="en-US" altLang="ja-JP"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Contact</a:t>
                </a:r>
              </a:p>
            </p:txBody>
          </p:sp>
          <p:sp>
            <p:nvSpPr>
              <p:cNvPr id="64" name="テキスト ボックス 63">
                <a:extLst>
                  <a:ext uri="{FF2B5EF4-FFF2-40B4-BE49-F238E27FC236}">
                    <a16:creationId xmlns:a16="http://schemas.microsoft.com/office/drawing/2014/main" id="{EC057BB2-71BF-10F6-AB08-FBBDAF15EFD1}"/>
                  </a:ext>
                </a:extLst>
              </p:cNvPr>
              <p:cNvSpPr txBox="1"/>
              <p:nvPr/>
            </p:nvSpPr>
            <p:spPr>
              <a:xfrm>
                <a:off x="366018" y="4490514"/>
                <a:ext cx="3698780" cy="771954"/>
              </a:xfrm>
              <a:prstGeom prst="rect">
                <a:avLst/>
              </a:prstGeom>
              <a:noFill/>
            </p:spPr>
            <p:txBody>
              <a:bodyPr wrap="square">
                <a:spAutoFit/>
              </a:bodyPr>
              <a:lstStyle>
                <a:defPPr marR="0" lvl="0" algn="l" rtl="0">
                  <a:lnSpc>
                    <a:spcPct val="100000"/>
                  </a:lnSpc>
                  <a:spcBef>
                    <a:spcPts val="0"/>
                  </a:spcBef>
                  <a:spcAft>
                    <a:spcPts val="0"/>
                  </a:spcAft>
                </a:defPPr>
                <a:lvl1pPr algn="ctr">
                  <a:lnSpc>
                    <a:spcPct val="150000"/>
                  </a:lnSpc>
                  <a:defRPr sz="1100">
                    <a:latin typeface="+mn-ea"/>
                    <a:ea typeface="+mn-ea"/>
                  </a:defRPr>
                </a:lvl1pPr>
              </a:lstStyle>
              <a:p>
                <a:r>
                  <a:rPr lang="ja-JP" altLang="en-US" dirty="0"/>
                  <a:t>クルージングの企画・演出 料理などプランから</a:t>
                </a:r>
              </a:p>
              <a:p>
                <a:r>
                  <a:rPr lang="ja-JP" altLang="en-US" dirty="0"/>
                  <a:t>弊社コンシュルジュが完全サポートいたします。</a:t>
                </a:r>
              </a:p>
              <a:p>
                <a:r>
                  <a:rPr lang="ja-JP" altLang="en-US" dirty="0"/>
                  <a:t>初めてのクルージングでもご安心ください。</a:t>
                </a:r>
              </a:p>
            </p:txBody>
          </p:sp>
          <p:sp>
            <p:nvSpPr>
              <p:cNvPr id="65" name="テキスト ボックス 64">
                <a:extLst>
                  <a:ext uri="{FF2B5EF4-FFF2-40B4-BE49-F238E27FC236}">
                    <a16:creationId xmlns:a16="http://schemas.microsoft.com/office/drawing/2014/main" id="{BB9651C9-E033-2C38-EC63-B3814C0CBFE3}"/>
                  </a:ext>
                </a:extLst>
              </p:cNvPr>
              <p:cNvSpPr txBox="1"/>
              <p:nvPr/>
            </p:nvSpPr>
            <p:spPr>
              <a:xfrm>
                <a:off x="1846942" y="4107734"/>
                <a:ext cx="736932" cy="36000"/>
              </a:xfrm>
              <a:prstGeom prst="rect">
                <a:avLst/>
              </a:prstGeom>
              <a:solidFill>
                <a:srgbClr val="063666"/>
              </a:solidFill>
            </p:spPr>
            <p:txBody>
              <a:bodyPr wrap="square">
                <a:noAutofit/>
              </a:bodyPr>
              <a:lstStyle/>
              <a:p>
                <a:pPr algn="ctr"/>
                <a:endParaRPr lang="ja-JP" altLang="en-US" sz="1600" b="1">
                  <a:solidFill>
                    <a:schemeClr val="tx1">
                      <a:lumMod val="85000"/>
                      <a:lumOff val="15000"/>
                    </a:schemeClr>
                  </a:solidFill>
                </a:endParaRPr>
              </a:p>
            </p:txBody>
          </p:sp>
        </p:grpSp>
        <p:sp>
          <p:nvSpPr>
            <p:cNvPr id="46" name="Google Shape;109;p5">
              <a:extLst>
                <a:ext uri="{FF2B5EF4-FFF2-40B4-BE49-F238E27FC236}">
                  <a16:creationId xmlns:a16="http://schemas.microsoft.com/office/drawing/2014/main" id="{29D0FA8C-2507-85CF-01EF-0BA6E70C6A23}"/>
                </a:ext>
              </a:extLst>
            </p:cNvPr>
            <p:cNvSpPr txBox="1">
              <a:spLocks/>
            </p:cNvSpPr>
            <p:nvPr/>
          </p:nvSpPr>
          <p:spPr>
            <a:xfrm>
              <a:off x="1553117" y="4035105"/>
              <a:ext cx="3091260" cy="43565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RPr/>
              </a:defPPr>
              <a:lvl1pPr>
                <a:lnSpc>
                  <a:spcPct val="90000"/>
                </a:lnSpc>
                <a:buClr>
                  <a:srgbClr val="51A800"/>
                </a:buClr>
                <a:buSzPts val="1800"/>
                <a:buNone/>
                <a:defRPr b="1">
                  <a:solidFill>
                    <a:schemeClr val="tx1">
                      <a:lumMod val="85000"/>
                      <a:lumOff val="15000"/>
                    </a:schemeClr>
                  </a:solidFill>
                  <a:latin typeface="+mn-ea"/>
                  <a:ea typeface="+mn-ea"/>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algn="ctr"/>
              <a:r>
                <a:rPr lang="ja-JP" altLang="en-US" sz="1200" dirty="0"/>
                <a:t>お気軽にお問い合わせください</a:t>
              </a:r>
            </a:p>
          </p:txBody>
        </p:sp>
        <p:sp>
          <p:nvSpPr>
            <p:cNvPr id="47" name="Google Shape;189;p16">
              <a:extLst>
                <a:ext uri="{FF2B5EF4-FFF2-40B4-BE49-F238E27FC236}">
                  <a16:creationId xmlns:a16="http://schemas.microsoft.com/office/drawing/2014/main" id="{A48F1576-97EC-34D3-E8A9-96B21217C972}"/>
                </a:ext>
              </a:extLst>
            </p:cNvPr>
            <p:cNvSpPr txBox="1"/>
            <p:nvPr/>
          </p:nvSpPr>
          <p:spPr>
            <a:xfrm>
              <a:off x="1837950" y="5790805"/>
              <a:ext cx="2806427"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sz="900" i="0" u="none" strike="noStrike" dirty="0">
                  <a:solidFill>
                    <a:schemeClr val="tx1">
                      <a:lumMod val="85000"/>
                      <a:lumOff val="15000"/>
                    </a:schemeClr>
                  </a:solidFill>
                  <a:latin typeface="+mn-ea"/>
                  <a:ea typeface="+mn-ea"/>
                  <a:cs typeface="Segoe UI" panose="020B0502040204020203" pitchFamily="34" charset="0"/>
                  <a:sym typeface="Arial"/>
                </a:rPr>
                <a:t>03-6809-6455</a:t>
              </a:r>
              <a:endParaRPr sz="900" dirty="0">
                <a:solidFill>
                  <a:schemeClr val="tx1">
                    <a:lumMod val="85000"/>
                    <a:lumOff val="15000"/>
                  </a:schemeClr>
                </a:solidFill>
                <a:latin typeface="+mn-ea"/>
                <a:ea typeface="+mn-ea"/>
                <a:cs typeface="Segoe UI" panose="020B0502040204020203" pitchFamily="34" charset="0"/>
                <a:sym typeface="Arial"/>
              </a:endParaRPr>
            </a:p>
          </p:txBody>
        </p:sp>
        <p:grpSp>
          <p:nvGrpSpPr>
            <p:cNvPr id="48" name="グループ化 47">
              <a:extLst>
                <a:ext uri="{FF2B5EF4-FFF2-40B4-BE49-F238E27FC236}">
                  <a16:creationId xmlns:a16="http://schemas.microsoft.com/office/drawing/2014/main" id="{0CC515BE-5748-8F6E-2EFF-DB4464C2485C}"/>
                </a:ext>
              </a:extLst>
            </p:cNvPr>
            <p:cNvGrpSpPr/>
            <p:nvPr/>
          </p:nvGrpSpPr>
          <p:grpSpPr>
            <a:xfrm>
              <a:off x="1005705" y="5245004"/>
              <a:ext cx="3972956" cy="872880"/>
              <a:chOff x="972371" y="5245004"/>
              <a:chExt cx="3972956" cy="872880"/>
            </a:xfrm>
          </p:grpSpPr>
          <p:sp>
            <p:nvSpPr>
              <p:cNvPr id="61" name="四角形: 角を丸くする 60">
                <a:hlinkClick r:id="rId2"/>
                <a:extLst>
                  <a:ext uri="{FF2B5EF4-FFF2-40B4-BE49-F238E27FC236}">
                    <a16:creationId xmlns:a16="http://schemas.microsoft.com/office/drawing/2014/main" id="{CA7E8944-854C-BA5D-D3CF-30B565F26B79}"/>
                  </a:ext>
                </a:extLst>
              </p:cNvPr>
              <p:cNvSpPr/>
              <p:nvPr/>
            </p:nvSpPr>
            <p:spPr>
              <a:xfrm>
                <a:off x="1561327" y="5378797"/>
                <a:ext cx="3384000" cy="402239"/>
              </a:xfrm>
              <a:prstGeom prst="roundRect">
                <a:avLst>
                  <a:gd name="adj" fmla="val 50000"/>
                </a:avLst>
              </a:prstGeom>
              <a:solidFill>
                <a:srgbClr val="063666"/>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lIns="108000" tIns="72000" rIns="0" rtlCol="0" anchor="ctr"/>
              <a:lstStyle/>
              <a:p>
                <a:pPr marL="0" lvl="1" algn="ctr"/>
                <a:r>
                  <a:rPr lang="ja-JP" altLang="en-US" sz="1200" b="1" dirty="0">
                    <a:solidFill>
                      <a:schemeClr val="lt1"/>
                    </a:solidFill>
                    <a:latin typeface="+mn-ea"/>
                    <a:cs typeface="Arial"/>
                    <a:sym typeface="Arial"/>
                  </a:rPr>
                  <a:t>お問い合わせ・プラン作成はこちらから</a:t>
                </a:r>
                <a:endParaRPr lang="ja-JP" altLang="en-US" sz="800" dirty="0">
                  <a:solidFill>
                    <a:schemeClr val="lt1"/>
                  </a:solidFill>
                  <a:latin typeface="+mn-ea"/>
                  <a:cs typeface="Arial"/>
                  <a:sym typeface="Arial"/>
                </a:endParaRPr>
              </a:p>
            </p:txBody>
          </p:sp>
          <p:sp>
            <p:nvSpPr>
              <p:cNvPr id="62" name="楕円 61">
                <a:extLst>
                  <a:ext uri="{FF2B5EF4-FFF2-40B4-BE49-F238E27FC236}">
                    <a16:creationId xmlns:a16="http://schemas.microsoft.com/office/drawing/2014/main" id="{4235DBF6-409D-F342-5708-0A8994CE6197}"/>
                  </a:ext>
                </a:extLst>
              </p:cNvPr>
              <p:cNvSpPr/>
              <p:nvPr/>
            </p:nvSpPr>
            <p:spPr>
              <a:xfrm>
                <a:off x="972371" y="5245004"/>
                <a:ext cx="872880" cy="872880"/>
              </a:xfrm>
              <a:prstGeom prst="ellipse">
                <a:avLst/>
              </a:prstGeom>
              <a:solidFill>
                <a:srgbClr val="D95C00"/>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200" b="1" i="0" u="none" strike="noStrike" dirty="0">
                    <a:solidFill>
                      <a:schemeClr val="bg1"/>
                    </a:solidFill>
                    <a:latin typeface="+mn-ea"/>
                    <a:ea typeface="+mn-ea"/>
                    <a:cs typeface="Arial"/>
                    <a:sym typeface="Arial"/>
                  </a:rPr>
                  <a:t>無料</a:t>
                </a:r>
                <a:br>
                  <a:rPr lang="en-US" altLang="ja-JP" sz="1200" b="1" i="0" u="none" strike="noStrike" dirty="0">
                    <a:solidFill>
                      <a:schemeClr val="bg1"/>
                    </a:solidFill>
                    <a:latin typeface="+mn-ea"/>
                    <a:ea typeface="+mn-ea"/>
                    <a:cs typeface="Arial"/>
                    <a:sym typeface="Arial"/>
                  </a:rPr>
                </a:br>
                <a:r>
                  <a:rPr lang="ja-JP" altLang="ja-JP" sz="1200" b="1" i="0" u="none" strike="noStrike" dirty="0">
                    <a:solidFill>
                      <a:schemeClr val="bg1"/>
                    </a:solidFill>
                    <a:latin typeface="+mn-ea"/>
                    <a:ea typeface="+mn-ea"/>
                    <a:cs typeface="Arial"/>
                    <a:sym typeface="Arial"/>
                  </a:rPr>
                  <a:t>24時間</a:t>
                </a:r>
                <a:br>
                  <a:rPr lang="en-US" altLang="ja-JP" sz="1200" b="1" i="0" u="none" strike="noStrike" dirty="0">
                    <a:solidFill>
                      <a:schemeClr val="bg1"/>
                    </a:solidFill>
                    <a:latin typeface="+mn-ea"/>
                    <a:ea typeface="+mn-ea"/>
                    <a:cs typeface="Arial"/>
                    <a:sym typeface="Arial"/>
                  </a:rPr>
                </a:br>
                <a:r>
                  <a:rPr lang="ja-JP" altLang="ja-JP" sz="1200" b="1" i="0" u="none" strike="noStrike" dirty="0">
                    <a:solidFill>
                      <a:schemeClr val="bg1"/>
                    </a:solidFill>
                    <a:latin typeface="+mn-ea"/>
                    <a:ea typeface="+mn-ea"/>
                    <a:cs typeface="Arial"/>
                    <a:sym typeface="Arial"/>
                  </a:rPr>
                  <a:t>受付中</a:t>
                </a:r>
                <a:endParaRPr kumimoji="1" lang="ja-JP" altLang="en-US" sz="1200" dirty="0">
                  <a:solidFill>
                    <a:schemeClr val="bg1"/>
                  </a:solidFill>
                </a:endParaRPr>
              </a:p>
            </p:txBody>
          </p:sp>
        </p:grpSp>
        <p:sp>
          <p:nvSpPr>
            <p:cNvPr id="49" name="テキスト ボックス 48">
              <a:extLst>
                <a:ext uri="{FF2B5EF4-FFF2-40B4-BE49-F238E27FC236}">
                  <a16:creationId xmlns:a16="http://schemas.microsoft.com/office/drawing/2014/main" id="{CDAB2F82-053A-F57E-728B-BA79F85E3234}"/>
                </a:ext>
              </a:extLst>
            </p:cNvPr>
            <p:cNvSpPr txBox="1"/>
            <p:nvPr/>
          </p:nvSpPr>
          <p:spPr>
            <a:xfrm>
              <a:off x="6381821" y="1578059"/>
              <a:ext cx="5430031" cy="4688761"/>
            </a:xfrm>
            <a:prstGeom prst="roundRect">
              <a:avLst>
                <a:gd name="adj" fmla="val 7446"/>
              </a:avLst>
            </a:prstGeom>
            <a:solidFill>
              <a:schemeClr val="bg1"/>
            </a:solidFill>
            <a:ln>
              <a:noFill/>
            </a:ln>
            <a:effectLst>
              <a:outerShdw blurRad="491254" sx="102000" sy="102000" algn="ctr" rotWithShape="0">
                <a:schemeClr val="tx1">
                  <a:alpha val="19065"/>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algn="ctr">
                <a:defRPr kumimoji="1">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ja-JP" altLang="en-US"/>
            </a:p>
          </p:txBody>
        </p:sp>
        <p:sp>
          <p:nvSpPr>
            <p:cNvPr id="50" name="Google Shape;109;p5">
              <a:extLst>
                <a:ext uri="{FF2B5EF4-FFF2-40B4-BE49-F238E27FC236}">
                  <a16:creationId xmlns:a16="http://schemas.microsoft.com/office/drawing/2014/main" id="{4B883F66-3914-4DB9-48C3-5947C17E38A2}"/>
                </a:ext>
              </a:extLst>
            </p:cNvPr>
            <p:cNvSpPr txBox="1">
              <a:spLocks/>
            </p:cNvSpPr>
            <p:nvPr/>
          </p:nvSpPr>
          <p:spPr>
            <a:xfrm>
              <a:off x="7572106" y="4035105"/>
              <a:ext cx="3091260" cy="43565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RPr/>
              </a:defPPr>
              <a:lvl1pPr>
                <a:lnSpc>
                  <a:spcPct val="90000"/>
                </a:lnSpc>
                <a:buClr>
                  <a:srgbClr val="51A800"/>
                </a:buClr>
                <a:buSzPts val="1800"/>
                <a:buNone/>
                <a:defRPr b="1">
                  <a:solidFill>
                    <a:schemeClr val="tx1">
                      <a:lumMod val="85000"/>
                      <a:lumOff val="15000"/>
                    </a:schemeClr>
                  </a:solidFill>
                  <a:latin typeface="+mn-ea"/>
                  <a:ea typeface="+mn-ea"/>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algn="ctr"/>
              <a:r>
                <a:rPr lang="ja-JP" altLang="en-US" sz="1200" dirty="0"/>
                <a:t>運営会社</a:t>
              </a:r>
            </a:p>
          </p:txBody>
        </p:sp>
        <p:sp>
          <p:nvSpPr>
            <p:cNvPr id="51" name="Google Shape;189;p16">
              <a:extLst>
                <a:ext uri="{FF2B5EF4-FFF2-40B4-BE49-F238E27FC236}">
                  <a16:creationId xmlns:a16="http://schemas.microsoft.com/office/drawing/2014/main" id="{2DE07331-9E89-C48C-458A-25B2BA9B1CB1}"/>
                </a:ext>
              </a:extLst>
            </p:cNvPr>
            <p:cNvSpPr txBox="1"/>
            <p:nvPr/>
          </p:nvSpPr>
          <p:spPr>
            <a:xfrm>
              <a:off x="7922223" y="5795395"/>
              <a:ext cx="3097987" cy="2307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i="0" u="none" strike="noStrike" dirty="0">
                  <a:solidFill>
                    <a:schemeClr val="tx1">
                      <a:lumMod val="85000"/>
                      <a:lumOff val="15000"/>
                    </a:schemeClr>
                  </a:solidFill>
                  <a:latin typeface="Segoe UI" panose="020B0502040204020203" pitchFamily="34" charset="0"/>
                  <a:ea typeface="+mn-ea"/>
                  <a:cs typeface="Segoe UI" panose="020B0502040204020203" pitchFamily="34" charset="0"/>
                  <a:sym typeface="Arial"/>
                </a:rPr>
                <a:t>クルーザー一覧・船内コンテンツ・事例・サービス紹介</a:t>
              </a:r>
              <a:endParaRPr sz="900" dirty="0">
                <a:solidFill>
                  <a:schemeClr val="tx1">
                    <a:lumMod val="85000"/>
                    <a:lumOff val="15000"/>
                  </a:schemeClr>
                </a:solidFill>
                <a:latin typeface="Segoe UI" panose="020B0502040204020203" pitchFamily="34" charset="0"/>
                <a:ea typeface="+mn-ea"/>
                <a:cs typeface="Segoe UI" panose="020B0502040204020203" pitchFamily="34" charset="0"/>
                <a:sym typeface="Arial"/>
              </a:endParaRPr>
            </a:p>
          </p:txBody>
        </p:sp>
        <p:grpSp>
          <p:nvGrpSpPr>
            <p:cNvPr id="52" name="グループ化 51">
              <a:extLst>
                <a:ext uri="{FF2B5EF4-FFF2-40B4-BE49-F238E27FC236}">
                  <a16:creationId xmlns:a16="http://schemas.microsoft.com/office/drawing/2014/main" id="{E1B9371C-E90D-C82C-97EC-4A0E26564927}"/>
                </a:ext>
              </a:extLst>
            </p:cNvPr>
            <p:cNvGrpSpPr/>
            <p:nvPr/>
          </p:nvGrpSpPr>
          <p:grpSpPr>
            <a:xfrm>
              <a:off x="7103801" y="5245004"/>
              <a:ext cx="3972958" cy="872880"/>
              <a:chOff x="6991360" y="5245004"/>
              <a:chExt cx="3972958" cy="872880"/>
            </a:xfrm>
          </p:grpSpPr>
          <p:sp>
            <p:nvSpPr>
              <p:cNvPr id="59" name="四角形: 角を丸くする 58">
                <a:hlinkClick r:id="rId3"/>
                <a:extLst>
                  <a:ext uri="{FF2B5EF4-FFF2-40B4-BE49-F238E27FC236}">
                    <a16:creationId xmlns:a16="http://schemas.microsoft.com/office/drawing/2014/main" id="{5E4CFB37-AA2D-9E3B-7340-5B9AE42C08C2}"/>
                  </a:ext>
                </a:extLst>
              </p:cNvPr>
              <p:cNvSpPr/>
              <p:nvPr/>
            </p:nvSpPr>
            <p:spPr>
              <a:xfrm>
                <a:off x="7580318" y="5378797"/>
                <a:ext cx="3384000" cy="402239"/>
              </a:xfrm>
              <a:prstGeom prst="roundRect">
                <a:avLst>
                  <a:gd name="adj" fmla="val 50000"/>
                </a:avLst>
              </a:prstGeom>
              <a:solidFill>
                <a:srgbClr val="063666"/>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lvl="1"/>
                <a:r>
                  <a:rPr lang="ja-JP" altLang="en-US" sz="1200" b="1" dirty="0">
                    <a:solidFill>
                      <a:schemeClr val="lt1"/>
                    </a:solidFill>
                    <a:latin typeface="+mn-ea"/>
                    <a:cs typeface="Arial"/>
                    <a:sym typeface="Arial"/>
                  </a:rPr>
                  <a:t>ホワイトペーパー一覧はこちらから</a:t>
                </a:r>
                <a:endParaRPr lang="ja-JP" altLang="en-US" sz="800" dirty="0">
                  <a:solidFill>
                    <a:schemeClr val="lt1"/>
                  </a:solidFill>
                  <a:latin typeface="+mn-ea"/>
                  <a:cs typeface="Arial"/>
                  <a:sym typeface="Arial"/>
                </a:endParaRPr>
              </a:p>
            </p:txBody>
          </p:sp>
          <p:sp>
            <p:nvSpPr>
              <p:cNvPr id="60" name="楕円 59">
                <a:extLst>
                  <a:ext uri="{FF2B5EF4-FFF2-40B4-BE49-F238E27FC236}">
                    <a16:creationId xmlns:a16="http://schemas.microsoft.com/office/drawing/2014/main" id="{46998089-5F9F-E1B8-FB58-7BE4657D2923}"/>
                  </a:ext>
                </a:extLst>
              </p:cNvPr>
              <p:cNvSpPr/>
              <p:nvPr/>
            </p:nvSpPr>
            <p:spPr>
              <a:xfrm>
                <a:off x="6991360" y="5245004"/>
                <a:ext cx="872880" cy="872880"/>
              </a:xfrm>
              <a:prstGeom prst="ellipse">
                <a:avLst/>
              </a:prstGeom>
              <a:solidFill>
                <a:srgbClr val="D95C00"/>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200" b="1" i="0" u="none" strike="noStrike" dirty="0">
                    <a:solidFill>
                      <a:schemeClr val="bg1"/>
                    </a:solidFill>
                    <a:latin typeface="+mn-ea"/>
                    <a:ea typeface="+mn-ea"/>
                    <a:cs typeface="Arial"/>
                    <a:sym typeface="Arial"/>
                  </a:rPr>
                  <a:t>無料</a:t>
                </a:r>
                <a:br>
                  <a:rPr lang="en-US" altLang="ja-JP" sz="1200" b="1" i="0" u="none" strike="noStrike" dirty="0">
                    <a:solidFill>
                      <a:schemeClr val="bg1"/>
                    </a:solidFill>
                    <a:latin typeface="+mn-ea"/>
                    <a:ea typeface="+mn-ea"/>
                    <a:cs typeface="Arial"/>
                    <a:sym typeface="Arial"/>
                  </a:rPr>
                </a:br>
                <a:r>
                  <a:rPr lang="ja-JP" altLang="en-US" sz="1200" b="1" i="0" u="none" strike="noStrike" dirty="0">
                    <a:solidFill>
                      <a:schemeClr val="bg1"/>
                    </a:solidFill>
                    <a:latin typeface="+mn-ea"/>
                    <a:ea typeface="+mn-ea"/>
                    <a:cs typeface="Arial"/>
                    <a:sym typeface="Arial"/>
                  </a:rPr>
                  <a:t>配布中</a:t>
                </a:r>
                <a:endParaRPr kumimoji="1" lang="ja-JP" altLang="en-US" sz="1200" dirty="0">
                  <a:solidFill>
                    <a:schemeClr val="bg1"/>
                  </a:solidFill>
                </a:endParaRPr>
              </a:p>
            </p:txBody>
          </p:sp>
        </p:grpSp>
        <p:sp>
          <p:nvSpPr>
            <p:cNvPr id="53" name="Google Shape;194;p16">
              <a:extLst>
                <a:ext uri="{FF2B5EF4-FFF2-40B4-BE49-F238E27FC236}">
                  <a16:creationId xmlns:a16="http://schemas.microsoft.com/office/drawing/2014/main" id="{FE87DC88-D8FB-DDBF-AFC0-D8D852AA2ADF}"/>
                </a:ext>
              </a:extLst>
            </p:cNvPr>
            <p:cNvSpPr txBox="1"/>
            <p:nvPr/>
          </p:nvSpPr>
          <p:spPr>
            <a:xfrm>
              <a:off x="6696489" y="4831100"/>
              <a:ext cx="4772784" cy="402634"/>
            </a:xfrm>
            <a:prstGeom prst="rect">
              <a:avLst/>
            </a:prstGeom>
            <a:noFill/>
            <a:ln>
              <a:noFill/>
            </a:ln>
          </p:spPr>
          <p:txBody>
            <a:bodyPr spcFirstLastPara="1" wrap="square" lIns="91425" tIns="45700" rIns="91425" bIns="45700" anchor="t" anchorCtr="0">
              <a:spAutoFit/>
            </a:bodyPr>
            <a:lstStyle/>
            <a:p>
              <a:pPr marL="0" marR="0" lvl="0" indent="0" algn="ctr" rtl="0">
                <a:spcBef>
                  <a:spcPts val="500"/>
                </a:spcBef>
                <a:spcAft>
                  <a:spcPts val="0"/>
                </a:spcAft>
                <a:buNone/>
              </a:pPr>
              <a:r>
                <a:rPr lang="ja-JP" sz="800" i="0" u="none" strike="noStrike" dirty="0">
                  <a:solidFill>
                    <a:schemeClr val="tx1">
                      <a:lumMod val="85000"/>
                      <a:lumOff val="15000"/>
                    </a:schemeClr>
                  </a:solidFill>
                  <a:latin typeface="+mn-ea"/>
                  <a:ea typeface="+mn-ea"/>
                  <a:cs typeface="Arial"/>
                  <a:sym typeface="Arial"/>
                </a:rPr>
                <a:t>東京都知事登録旅行業第2-6879号保有</a:t>
              </a:r>
              <a:r>
                <a:rPr lang="ja-JP" altLang="en-US" sz="800" i="0" u="none" strike="noStrike" dirty="0">
                  <a:solidFill>
                    <a:schemeClr val="tx1">
                      <a:lumMod val="85000"/>
                      <a:lumOff val="15000"/>
                    </a:schemeClr>
                  </a:solidFill>
                  <a:latin typeface="+mn-ea"/>
                  <a:ea typeface="+mn-ea"/>
                  <a:cs typeface="Arial"/>
                  <a:sym typeface="Arial"/>
                </a:rPr>
                <a:t>／</a:t>
              </a:r>
              <a:br>
                <a:rPr lang="en-US" altLang="ja-JP" sz="800" i="0" u="none" strike="noStrike" dirty="0">
                  <a:solidFill>
                    <a:schemeClr val="tx1">
                      <a:lumMod val="85000"/>
                      <a:lumOff val="15000"/>
                    </a:schemeClr>
                  </a:solidFill>
                  <a:latin typeface="+mn-ea"/>
                  <a:ea typeface="+mn-ea"/>
                  <a:cs typeface="Arial"/>
                  <a:sym typeface="Arial"/>
                </a:rPr>
              </a:br>
              <a:r>
                <a:rPr lang="ja-JP" sz="800" i="0" u="none" strike="noStrike" dirty="0">
                  <a:solidFill>
                    <a:schemeClr val="tx1">
                      <a:lumMod val="85000"/>
                      <a:lumOff val="15000"/>
                    </a:schemeClr>
                  </a:solidFill>
                  <a:latin typeface="+mn-ea"/>
                  <a:ea typeface="+mn-ea"/>
                  <a:cs typeface="Arial"/>
                  <a:sym typeface="Arial"/>
                </a:rPr>
                <a:t>旅客不定期航路事業許可登録関東不第1205号 (東京港)</a:t>
              </a:r>
              <a:r>
                <a:rPr lang="ja-JP" altLang="en-US" sz="800" i="0" u="none" strike="noStrike" dirty="0">
                  <a:solidFill>
                    <a:schemeClr val="tx1">
                      <a:lumMod val="85000"/>
                      <a:lumOff val="15000"/>
                    </a:schemeClr>
                  </a:solidFill>
                  <a:latin typeface="+mn-ea"/>
                  <a:ea typeface="+mn-ea"/>
                  <a:cs typeface="Arial"/>
                  <a:sym typeface="Arial"/>
                </a:rPr>
                <a:t>／</a:t>
              </a:r>
              <a:r>
                <a:rPr lang="ja-JP" sz="800" i="0" u="none" strike="noStrike" dirty="0">
                  <a:solidFill>
                    <a:schemeClr val="tx1">
                      <a:lumMod val="85000"/>
                      <a:lumOff val="15000"/>
                    </a:schemeClr>
                  </a:solidFill>
                  <a:latin typeface="+mn-ea"/>
                  <a:ea typeface="+mn-ea"/>
                  <a:cs typeface="Arial"/>
                  <a:sym typeface="Arial"/>
                </a:rPr>
                <a:t>関東不第6013号 (横浜港)</a:t>
              </a:r>
              <a:endParaRPr sz="800" dirty="0">
                <a:solidFill>
                  <a:schemeClr val="tx1">
                    <a:lumMod val="85000"/>
                    <a:lumOff val="15000"/>
                  </a:schemeClr>
                </a:solidFill>
                <a:latin typeface="+mn-ea"/>
                <a:ea typeface="+mn-ea"/>
                <a:cs typeface="Arial"/>
                <a:sym typeface="Arial"/>
              </a:endParaRPr>
            </a:p>
          </p:txBody>
        </p:sp>
        <p:sp>
          <p:nvSpPr>
            <p:cNvPr id="54" name="Google Shape;194;p16">
              <a:extLst>
                <a:ext uri="{FF2B5EF4-FFF2-40B4-BE49-F238E27FC236}">
                  <a16:creationId xmlns:a16="http://schemas.microsoft.com/office/drawing/2014/main" id="{1BCD4C50-4449-FAED-A455-5DD3ED6CAE16}"/>
                </a:ext>
              </a:extLst>
            </p:cNvPr>
            <p:cNvSpPr txBox="1"/>
            <p:nvPr/>
          </p:nvSpPr>
          <p:spPr>
            <a:xfrm>
              <a:off x="7134297" y="4379884"/>
              <a:ext cx="3966877" cy="452391"/>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Aft>
                  <a:spcPts val="0"/>
                </a:spcAft>
                <a:buNone/>
              </a:pPr>
              <a:r>
                <a:rPr lang="ja-JP" altLang="en-US" sz="1000" b="1" i="0" u="none" strike="noStrike" dirty="0">
                  <a:solidFill>
                    <a:schemeClr val="tx1">
                      <a:lumMod val="85000"/>
                      <a:lumOff val="15000"/>
                    </a:schemeClr>
                  </a:solidFill>
                  <a:latin typeface="+mn-ea"/>
                  <a:ea typeface="+mn-ea"/>
                  <a:cs typeface="Arial"/>
                  <a:sym typeface="Arial"/>
                </a:rPr>
                <a:t>株式会社</a:t>
              </a:r>
              <a:r>
                <a:rPr lang="en-US" altLang="ja-JP" sz="1000" b="1" i="0" u="none" strike="noStrike" dirty="0">
                  <a:solidFill>
                    <a:schemeClr val="tx1">
                      <a:lumMod val="85000"/>
                      <a:lumOff val="15000"/>
                    </a:schemeClr>
                  </a:solidFill>
                  <a:latin typeface="+mn-ea"/>
                  <a:ea typeface="+mn-ea"/>
                  <a:cs typeface="Arial"/>
                  <a:sym typeface="Arial"/>
                </a:rPr>
                <a:t>SPICE SERVE (SPICE SERVE Co.,Ltd.) </a:t>
              </a:r>
              <a:endParaRPr lang="en-US" altLang="ja-JP" sz="1000" b="1" dirty="0">
                <a:solidFill>
                  <a:schemeClr val="tx1">
                    <a:lumMod val="85000"/>
                    <a:lumOff val="15000"/>
                  </a:schemeClr>
                </a:solidFill>
                <a:latin typeface="+mn-ea"/>
                <a:ea typeface="+mn-ea"/>
                <a:cs typeface="Arial"/>
                <a:sym typeface="Arial"/>
              </a:endParaRPr>
            </a:p>
            <a:p>
              <a:pPr marL="0" marR="0" lvl="0" indent="0" algn="ctr" rtl="0">
                <a:lnSpc>
                  <a:spcPct val="130000"/>
                </a:lnSpc>
                <a:spcAft>
                  <a:spcPts val="0"/>
                </a:spcAft>
                <a:buNone/>
              </a:pPr>
              <a:r>
                <a:rPr lang="en-US" altLang="ja-JP" sz="800" i="0" u="none" strike="noStrike" dirty="0">
                  <a:solidFill>
                    <a:schemeClr val="tx1">
                      <a:lumMod val="85000"/>
                      <a:lumOff val="15000"/>
                    </a:schemeClr>
                  </a:solidFill>
                  <a:latin typeface="+mn-ea"/>
                  <a:ea typeface="+mn-ea"/>
                  <a:cs typeface="Arial"/>
                  <a:sym typeface="Arial"/>
                </a:rPr>
                <a:t>〒108-0022 </a:t>
              </a:r>
              <a:r>
                <a:rPr lang="ja-JP" altLang="en-US" sz="800" i="0" u="none" strike="noStrike" dirty="0">
                  <a:solidFill>
                    <a:schemeClr val="tx1">
                      <a:lumMod val="85000"/>
                      <a:lumOff val="15000"/>
                    </a:schemeClr>
                  </a:solidFill>
                  <a:latin typeface="+mn-ea"/>
                  <a:ea typeface="+mn-ea"/>
                  <a:cs typeface="Arial"/>
                  <a:sym typeface="Arial"/>
                </a:rPr>
                <a:t>東京都港区海岸</a:t>
              </a:r>
              <a:r>
                <a:rPr lang="en-US" altLang="ja-JP" sz="800" i="0" u="none" strike="noStrike" dirty="0">
                  <a:solidFill>
                    <a:schemeClr val="tx1">
                      <a:lumMod val="85000"/>
                      <a:lumOff val="15000"/>
                    </a:schemeClr>
                  </a:solidFill>
                  <a:latin typeface="+mn-ea"/>
                  <a:ea typeface="+mn-ea"/>
                  <a:cs typeface="Arial"/>
                  <a:sym typeface="Arial"/>
                </a:rPr>
                <a:t>3-18-21 </a:t>
              </a:r>
              <a:r>
                <a:rPr lang="ja-JP" altLang="en-US" sz="800" i="0" u="none" strike="noStrike" dirty="0">
                  <a:solidFill>
                    <a:schemeClr val="tx1">
                      <a:lumMod val="85000"/>
                      <a:lumOff val="15000"/>
                    </a:schemeClr>
                  </a:solidFill>
                  <a:latin typeface="+mn-ea"/>
                  <a:ea typeface="+mn-ea"/>
                  <a:cs typeface="Arial"/>
                  <a:sym typeface="Arial"/>
                </a:rPr>
                <a:t>ブライトイースト芝浦</a:t>
              </a:r>
              <a:r>
                <a:rPr lang="en-US" altLang="ja-JP" sz="800" i="0" u="none" strike="noStrike" dirty="0">
                  <a:solidFill>
                    <a:schemeClr val="tx1">
                      <a:lumMod val="85000"/>
                      <a:lumOff val="15000"/>
                    </a:schemeClr>
                  </a:solidFill>
                  <a:latin typeface="+mn-ea"/>
                  <a:ea typeface="+mn-ea"/>
                  <a:cs typeface="Arial"/>
                  <a:sym typeface="Arial"/>
                </a:rPr>
                <a:t>1F</a:t>
              </a:r>
            </a:p>
          </p:txBody>
        </p:sp>
        <p:pic>
          <p:nvPicPr>
            <p:cNvPr id="55" name="Picture 6" descr="会社概要・沿革 | 『場創り法人』SPICE SERVE（スパイスサーブ）公式ホームページ">
              <a:extLst>
                <a:ext uri="{FF2B5EF4-FFF2-40B4-BE49-F238E27FC236}">
                  <a16:creationId xmlns:a16="http://schemas.microsoft.com/office/drawing/2014/main" id="{1FC93EB0-4F2D-2F07-A2B1-995D100DEF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888" b="11120"/>
            <a:stretch/>
          </p:blipFill>
          <p:spPr bwMode="auto">
            <a:xfrm>
              <a:off x="6375452" y="1578059"/>
              <a:ext cx="5453715" cy="1850941"/>
            </a:xfrm>
            <a:prstGeom prst="round2SameRect">
              <a:avLst/>
            </a:prstGeom>
            <a:noFill/>
            <a:extLst>
              <a:ext uri="{909E8E84-426E-40DD-AFC4-6F175D3DCCD1}">
                <a14:hiddenFill xmlns:a14="http://schemas.microsoft.com/office/drawing/2010/main">
                  <a:solidFill>
                    <a:srgbClr val="FFFFFF"/>
                  </a:solidFill>
                </a14:hiddenFill>
              </a:ext>
            </a:extLst>
          </p:spPr>
        </p:pic>
        <p:pic>
          <p:nvPicPr>
            <p:cNvPr id="56" name="図 55">
              <a:extLst>
                <a:ext uri="{FF2B5EF4-FFF2-40B4-BE49-F238E27FC236}">
                  <a16:creationId xmlns:a16="http://schemas.microsoft.com/office/drawing/2014/main" id="{030991E4-A5B1-B392-CAEE-E6A1EF63E86C}"/>
                </a:ext>
              </a:extLst>
            </p:cNvPr>
            <p:cNvPicPr>
              <a:picLocks noChangeAspect="1"/>
            </p:cNvPicPr>
            <p:nvPr/>
          </p:nvPicPr>
          <p:blipFill rotWithShape="1">
            <a:blip r:embed="rId5"/>
            <a:srcRect t="20871" b="16612"/>
            <a:stretch/>
          </p:blipFill>
          <p:spPr>
            <a:xfrm>
              <a:off x="362816" y="1560694"/>
              <a:ext cx="5430032" cy="1871782"/>
            </a:xfrm>
            <a:prstGeom prst="round2SameRect">
              <a:avLst/>
            </a:prstGeom>
          </p:spPr>
        </p:pic>
        <p:pic>
          <p:nvPicPr>
            <p:cNvPr id="57" name="図 56">
              <a:extLst>
                <a:ext uri="{FF2B5EF4-FFF2-40B4-BE49-F238E27FC236}">
                  <a16:creationId xmlns:a16="http://schemas.microsoft.com/office/drawing/2014/main" id="{286F05C0-78F1-7471-9C4F-D7C837883EFD}"/>
                </a:ext>
              </a:extLst>
            </p:cNvPr>
            <p:cNvPicPr>
              <a:picLocks noChangeAspect="1"/>
            </p:cNvPicPr>
            <p:nvPr/>
          </p:nvPicPr>
          <p:blipFill>
            <a:blip r:embed="rId6"/>
            <a:stretch>
              <a:fillRect/>
            </a:stretch>
          </p:blipFill>
          <p:spPr>
            <a:xfrm>
              <a:off x="227344" y="1596681"/>
              <a:ext cx="2764839" cy="1844666"/>
            </a:xfrm>
            <a:prstGeom prst="rect">
              <a:avLst/>
            </a:prstGeom>
          </p:spPr>
        </p:pic>
        <p:pic>
          <p:nvPicPr>
            <p:cNvPr id="58" name="グラフィックス 57">
              <a:extLst>
                <a:ext uri="{FF2B5EF4-FFF2-40B4-BE49-F238E27FC236}">
                  <a16:creationId xmlns:a16="http://schemas.microsoft.com/office/drawing/2014/main" id="{61CAE6B3-D9A6-C799-F7AC-61375F3A42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60220" y="1890387"/>
              <a:ext cx="1328219" cy="1328219"/>
            </a:xfrm>
            <a:prstGeom prst="rect">
              <a:avLst/>
            </a:prstGeom>
          </p:spPr>
        </p:pic>
      </p:grpSp>
      <p:sp>
        <p:nvSpPr>
          <p:cNvPr id="81" name="テキスト ボックス 80">
            <a:extLst>
              <a:ext uri="{FF2B5EF4-FFF2-40B4-BE49-F238E27FC236}">
                <a16:creationId xmlns:a16="http://schemas.microsoft.com/office/drawing/2014/main" id="{F34294A2-474B-5500-4B7C-37BFFFCBBB48}"/>
              </a:ext>
            </a:extLst>
          </p:cNvPr>
          <p:cNvSpPr txBox="1"/>
          <p:nvPr/>
        </p:nvSpPr>
        <p:spPr>
          <a:xfrm>
            <a:off x="6380407" y="3156011"/>
            <a:ext cx="5420692" cy="369332"/>
          </a:xfrm>
          <a:prstGeom prst="rect">
            <a:avLst/>
          </a:prstGeom>
          <a:noFill/>
        </p:spPr>
        <p:txBody>
          <a:bodyPr wrap="square">
            <a:spAutoFit/>
          </a:bodyPr>
          <a:lstStyle/>
          <a:p>
            <a:pPr algn="ctr"/>
            <a:r>
              <a:rPr lang="en-US" altLang="ja-JP"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Company</a:t>
            </a:r>
            <a:r>
              <a:rPr lang="ja-JP" altLang="en-US"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 </a:t>
            </a:r>
            <a:r>
              <a:rPr lang="en-US" altLang="ja-JP"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Profile</a:t>
            </a:r>
          </a:p>
        </p:txBody>
      </p:sp>
      <p:sp>
        <p:nvSpPr>
          <p:cNvPr id="82" name="テキスト ボックス 81">
            <a:extLst>
              <a:ext uri="{FF2B5EF4-FFF2-40B4-BE49-F238E27FC236}">
                <a16:creationId xmlns:a16="http://schemas.microsoft.com/office/drawing/2014/main" id="{16DE6FF7-5888-FFDB-3642-A3548BC72108}"/>
              </a:ext>
            </a:extLst>
          </p:cNvPr>
          <p:cNvSpPr txBox="1"/>
          <p:nvPr/>
        </p:nvSpPr>
        <p:spPr>
          <a:xfrm>
            <a:off x="8562309" y="3613999"/>
            <a:ext cx="1080000" cy="38440"/>
          </a:xfrm>
          <a:prstGeom prst="rect">
            <a:avLst/>
          </a:prstGeom>
          <a:solidFill>
            <a:srgbClr val="063666"/>
          </a:solidFill>
        </p:spPr>
        <p:txBody>
          <a:bodyPr wrap="square">
            <a:noAutofit/>
          </a:bodyPr>
          <a:lstStyle/>
          <a:p>
            <a:pPr algn="ctr"/>
            <a:endParaRPr lang="ja-JP" altLang="en-US" sz="1600" b="1">
              <a:solidFill>
                <a:schemeClr val="tx1">
                  <a:lumMod val="85000"/>
                  <a:lumOff val="15000"/>
                </a:schemeClr>
              </a:solidFill>
            </a:endParaRPr>
          </a:p>
        </p:txBody>
      </p:sp>
      <p:sp>
        <p:nvSpPr>
          <p:cNvPr id="86" name="テキスト ボックス 85">
            <a:extLst>
              <a:ext uri="{FF2B5EF4-FFF2-40B4-BE49-F238E27FC236}">
                <a16:creationId xmlns:a16="http://schemas.microsoft.com/office/drawing/2014/main" id="{251098A5-D64D-7347-81E5-4D16397382FF}"/>
              </a:ext>
            </a:extLst>
          </p:cNvPr>
          <p:cNvSpPr txBox="1"/>
          <p:nvPr/>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4</a:t>
            </a:fld>
            <a:endParaRPr kumimoji="1" lang="ja-JP" altLang="en-US" sz="800" dirty="0">
              <a:solidFill>
                <a:schemeClr val="bg1"/>
              </a:solidFill>
            </a:endParaRPr>
          </a:p>
        </p:txBody>
      </p:sp>
      <p:pic>
        <p:nvPicPr>
          <p:cNvPr id="87" name="図 86">
            <a:extLst>
              <a:ext uri="{FF2B5EF4-FFF2-40B4-BE49-F238E27FC236}">
                <a16:creationId xmlns:a16="http://schemas.microsoft.com/office/drawing/2014/main" id="{50E94FFC-9568-1550-CDBC-3AA99460831A}"/>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10599620" y="185738"/>
            <a:ext cx="1228151" cy="409384"/>
          </a:xfrm>
          <a:prstGeom prst="rect">
            <a:avLst/>
          </a:prstGeom>
        </p:spPr>
      </p:pic>
      <p:sp>
        <p:nvSpPr>
          <p:cNvPr id="95" name="テキスト ボックス 94">
            <a:extLst>
              <a:ext uri="{FF2B5EF4-FFF2-40B4-BE49-F238E27FC236}">
                <a16:creationId xmlns:a16="http://schemas.microsoft.com/office/drawing/2014/main" id="{7C9BFE5C-9729-531C-F0A5-2123CB9675E7}"/>
              </a:ext>
            </a:extLst>
          </p:cNvPr>
          <p:cNvSpPr txBox="1"/>
          <p:nvPr/>
        </p:nvSpPr>
        <p:spPr>
          <a:xfrm>
            <a:off x="362815" y="5990130"/>
            <a:ext cx="11464955" cy="533031"/>
          </a:xfrm>
          <a:prstGeom prst="rect">
            <a:avLst/>
          </a:prstGeom>
          <a:noFill/>
        </p:spPr>
        <p:txBody>
          <a:bodyPr wrap="square">
            <a:spAutoFit/>
          </a:body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ja-JP" altLang="ja-JP" sz="1200" b="1" i="0" u="none" strike="noStrike" cap="none" normalizeH="0" baseline="0" dirty="0">
                <a:ln>
                  <a:noFill/>
                </a:ln>
                <a:solidFill>
                  <a:schemeClr val="bg1"/>
                </a:solidFill>
                <a:effectLst/>
                <a:latin typeface="+mn-ea"/>
              </a:rPr>
              <a:t>ビズクルは累計10,000件以上のクルーズ実績を誇る Anniversary cruise（株式会社SPICE SERVE ）が運営しています。 </a:t>
            </a:r>
            <a:br>
              <a:rPr kumimoji="0" lang="en-US" altLang="ja-JP" sz="1200" b="1" i="0" u="none" strike="noStrike" cap="none" normalizeH="0" baseline="0" dirty="0">
                <a:ln>
                  <a:noFill/>
                </a:ln>
                <a:solidFill>
                  <a:schemeClr val="bg1"/>
                </a:solidFill>
                <a:effectLst/>
                <a:latin typeface="+mn-ea"/>
              </a:rPr>
            </a:br>
            <a:r>
              <a:rPr kumimoji="0" lang="ja-JP" altLang="ja-JP" sz="1200" b="1" i="0" u="none" strike="noStrike" cap="none" normalizeH="0" baseline="0" dirty="0">
                <a:ln>
                  <a:noFill/>
                </a:ln>
                <a:solidFill>
                  <a:schemeClr val="bg1"/>
                </a:solidFill>
                <a:effectLst/>
                <a:latin typeface="+mn-ea"/>
              </a:rPr>
              <a:t>どのような企業イベントでもビズクルにお任せください! </a:t>
            </a:r>
          </a:p>
        </p:txBody>
      </p:sp>
    </p:spTree>
    <p:extLst>
      <p:ext uri="{BB962C8B-B14F-4D97-AF65-F5344CB8AC3E}">
        <p14:creationId xmlns:p14="http://schemas.microsoft.com/office/powerpoint/2010/main" val="1035382021"/>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5">
      <a:majorFont>
        <a:latin typeface="Noto Sans JP"/>
        <a:ea typeface="Noto Sans JP"/>
        <a:cs typeface=""/>
      </a:majorFont>
      <a:minorFont>
        <a:latin typeface="Noto Sans JP"/>
        <a:ea typeface="Noto Sans J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7421</TotalTime>
  <Words>498</Words>
  <Application>Microsoft Office PowerPoint</Application>
  <PresentationFormat>ワイド画面</PresentationFormat>
  <Paragraphs>43</Paragraphs>
  <Slides>4</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4</vt:i4>
      </vt:variant>
    </vt:vector>
  </HeadingPairs>
  <TitlesOfParts>
    <vt:vector size="12" baseType="lpstr">
      <vt:lpstr>游ゴシック</vt:lpstr>
      <vt:lpstr>Noto Sans JP SemiBold</vt:lpstr>
      <vt:lpstr>Noto Serif JP</vt:lpstr>
      <vt:lpstr>Shippori Mincho ExtraBold</vt:lpstr>
      <vt:lpstr>Noto Sans JP</vt:lpstr>
      <vt:lpstr>Arial</vt:lpstr>
      <vt:lpstr>Segoe UI</vt:lpstr>
      <vt:lpstr>デザインの設定</vt:lpstr>
      <vt:lpstr>和太鼓生演奏</vt:lpstr>
      <vt:lpstr>和太鼓生演奏</vt:lpstr>
      <vt:lpstr>About biz-cruise</vt:lpstr>
      <vt:lpstr>PowerPoint プレゼンテーション</vt:lpstr>
    </vt:vector>
  </TitlesOfParts>
  <Manager>Slide Members</Manager>
  <Company>YESFORM Co.,Ltd.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Members</dc:title>
  <dc:subject>Powerpoint Templates, Diagram, Chart, Google slides, Keynote</dc:subject>
  <dc:creator>Slide Members by CM.LIM</dc:creator>
  <cp:keywords>SlideMembers, ppt, PPT Templates, Presentation, Diagram, Chart, Yesform, Google slides, Keynote, Free Slides</cp:keywords>
  <dc:description>The copyright of this document is at Slide Members. Unauthorized copying may result in legal sanctions.</dc:description>
  <cp:lastModifiedBy>広将 関根</cp:lastModifiedBy>
  <cp:revision>466</cp:revision>
  <dcterms:created xsi:type="dcterms:W3CDTF">2022-11-21T01:39:43Z</dcterms:created>
  <dcterms:modified xsi:type="dcterms:W3CDTF">2024-07-02T10:41:36Z</dcterms:modified>
  <cp:category>www.slidemembers.com</cp:category>
</cp:coreProperties>
</file>